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heme/themeOverride1.xml" ContentType="application/vnd.openxmlformats-officedocument.themeOverr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68" r:id="rId1"/>
    <p:sldMasterId id="2147483780" r:id="rId2"/>
    <p:sldMasterId id="2147483792" r:id="rId3"/>
    <p:sldMasterId id="2147483804" r:id="rId4"/>
    <p:sldMasterId id="2147483816" r:id="rId5"/>
    <p:sldMasterId id="2147483828" r:id="rId6"/>
    <p:sldMasterId id="2147483840" r:id="rId7"/>
  </p:sldMasterIdLst>
  <p:notesMasterIdLst>
    <p:notesMasterId r:id="rId84"/>
  </p:notesMasterIdLst>
  <p:handoutMasterIdLst>
    <p:handoutMasterId r:id="rId85"/>
  </p:handoutMasterIdLst>
  <p:sldIdLst>
    <p:sldId id="1560" r:id="rId8"/>
    <p:sldId id="1677" r:id="rId9"/>
    <p:sldId id="1592" r:id="rId10"/>
    <p:sldId id="1593" r:id="rId11"/>
    <p:sldId id="1594" r:id="rId12"/>
    <p:sldId id="1596" r:id="rId13"/>
    <p:sldId id="1595" r:id="rId14"/>
    <p:sldId id="1597" r:id="rId15"/>
    <p:sldId id="1598" r:id="rId16"/>
    <p:sldId id="1601" r:id="rId17"/>
    <p:sldId id="1599" r:id="rId18"/>
    <p:sldId id="1600" r:id="rId19"/>
    <p:sldId id="1603" r:id="rId20"/>
    <p:sldId id="1604" r:id="rId21"/>
    <p:sldId id="1605" r:id="rId22"/>
    <p:sldId id="1621" r:id="rId23"/>
    <p:sldId id="1606" r:id="rId24"/>
    <p:sldId id="1607" r:id="rId25"/>
    <p:sldId id="1609" r:id="rId26"/>
    <p:sldId id="1610" r:id="rId27"/>
    <p:sldId id="1613" r:id="rId28"/>
    <p:sldId id="1615" r:id="rId29"/>
    <p:sldId id="1617" r:id="rId30"/>
    <p:sldId id="1618" r:id="rId31"/>
    <p:sldId id="1620" r:id="rId32"/>
    <p:sldId id="1622" r:id="rId33"/>
    <p:sldId id="1625" r:id="rId34"/>
    <p:sldId id="1630" r:id="rId35"/>
    <p:sldId id="1631" r:id="rId36"/>
    <p:sldId id="1632" r:id="rId37"/>
    <p:sldId id="1636" r:id="rId38"/>
    <p:sldId id="1633" r:id="rId39"/>
    <p:sldId id="1637" r:id="rId40"/>
    <p:sldId id="1635" r:id="rId41"/>
    <p:sldId id="1638" r:id="rId42"/>
    <p:sldId id="1639" r:id="rId43"/>
    <p:sldId id="1640" r:id="rId44"/>
    <p:sldId id="1641" r:id="rId45"/>
    <p:sldId id="1642" r:id="rId46"/>
    <p:sldId id="1643" r:id="rId47"/>
    <p:sldId id="1644" r:id="rId48"/>
    <p:sldId id="1646" r:id="rId49"/>
    <p:sldId id="1647" r:id="rId50"/>
    <p:sldId id="1648" r:id="rId51"/>
    <p:sldId id="1650" r:id="rId52"/>
    <p:sldId id="1651" r:id="rId53"/>
    <p:sldId id="1653" r:id="rId54"/>
    <p:sldId id="1654" r:id="rId55"/>
    <p:sldId id="1655" r:id="rId56"/>
    <p:sldId id="1656" r:id="rId57"/>
    <p:sldId id="1658" r:id="rId58"/>
    <p:sldId id="1675" r:id="rId59"/>
    <p:sldId id="1663" r:id="rId60"/>
    <p:sldId id="1664" r:id="rId61"/>
    <p:sldId id="1665" r:id="rId62"/>
    <p:sldId id="1666" r:id="rId63"/>
    <p:sldId id="1667" r:id="rId64"/>
    <p:sldId id="1670" r:id="rId65"/>
    <p:sldId id="1668" r:id="rId66"/>
    <p:sldId id="1671" r:id="rId67"/>
    <p:sldId id="1687" r:id="rId68"/>
    <p:sldId id="1688" r:id="rId69"/>
    <p:sldId id="1689" r:id="rId70"/>
    <p:sldId id="1672" r:id="rId71"/>
    <p:sldId id="1694" r:id="rId72"/>
    <p:sldId id="1678" r:id="rId73"/>
    <p:sldId id="1686" r:id="rId74"/>
    <p:sldId id="1690" r:id="rId75"/>
    <p:sldId id="1692" r:id="rId76"/>
    <p:sldId id="1695" r:id="rId77"/>
    <p:sldId id="1696" r:id="rId78"/>
    <p:sldId id="1697" r:id="rId79"/>
    <p:sldId id="1698" r:id="rId80"/>
    <p:sldId id="1673" r:id="rId81"/>
    <p:sldId id="1676" r:id="rId82"/>
    <p:sldId id="1699" r:id="rId83"/>
  </p:sldIdLst>
  <p:sldSz cx="9144000" cy="6858000" type="screen4x3"/>
  <p:notesSz cx="6858000" cy="9947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00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8" autoAdjust="0"/>
    <p:restoredTop sz="99829" autoAdjust="0"/>
  </p:normalViewPr>
  <p:slideViewPr>
    <p:cSldViewPr>
      <p:cViewPr>
        <p:scale>
          <a:sx n="70" d="100"/>
          <a:sy n="70" d="100"/>
        </p:scale>
        <p:origin x="-354" y="-2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3312"/>
    </p:cViewPr>
  </p:sorterViewPr>
  <p:notesViewPr>
    <p:cSldViewPr>
      <p:cViewPr varScale="1">
        <p:scale>
          <a:sx n="46" d="100"/>
          <a:sy n="46" d="100"/>
        </p:scale>
        <p:origin x="-2850" y="-114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5631D-A632-4D84-9EDB-30C6505E64AF}" type="doc">
      <dgm:prSet loTypeId="urn:microsoft.com/office/officeart/2005/8/layout/hList7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B3EFE868-8683-47C8-BF68-B19F1F39BA32}">
      <dgm:prSet phldrT="[Text]" custT="1"/>
      <dgm:spPr/>
      <dgm:t>
        <a:bodyPr/>
        <a:lstStyle/>
        <a:p>
          <a:endParaRPr lang="id-ID" sz="2400" b="0" dirty="0"/>
        </a:p>
      </dgm:t>
    </dgm:pt>
    <dgm:pt modelId="{A3B87EE1-C63D-4573-ADAA-2F4B29BBC007}" type="parTrans" cxnId="{380BACA1-D424-41C3-9192-D11B36788FBB}">
      <dgm:prSet/>
      <dgm:spPr/>
      <dgm:t>
        <a:bodyPr/>
        <a:lstStyle/>
        <a:p>
          <a:endParaRPr lang="id-ID" sz="2400" b="0"/>
        </a:p>
      </dgm:t>
    </dgm:pt>
    <dgm:pt modelId="{20C198F0-DAEF-45AA-9707-8295993C596D}" type="sibTrans" cxnId="{380BACA1-D424-41C3-9192-D11B36788FBB}">
      <dgm:prSet/>
      <dgm:spPr/>
      <dgm:t>
        <a:bodyPr/>
        <a:lstStyle/>
        <a:p>
          <a:endParaRPr lang="id-ID" sz="2400" b="0"/>
        </a:p>
      </dgm:t>
    </dgm:pt>
    <dgm:pt modelId="{62D76FBB-F0E6-435E-8B27-36CF715C1CB5}">
      <dgm:prSet phldrT="[Text]" custT="1"/>
      <dgm:spPr/>
      <dgm:t>
        <a:bodyPr/>
        <a:lstStyle/>
        <a:p>
          <a:endParaRPr lang="id-ID" sz="2400" b="0" dirty="0"/>
        </a:p>
      </dgm:t>
    </dgm:pt>
    <dgm:pt modelId="{D3FDDC70-0918-4A88-A807-2A1C2CCCC967}" type="parTrans" cxnId="{B8087826-7DE4-45D4-ACC4-AAAF2795B945}">
      <dgm:prSet/>
      <dgm:spPr/>
      <dgm:t>
        <a:bodyPr/>
        <a:lstStyle/>
        <a:p>
          <a:endParaRPr lang="id-ID" sz="2400" b="0"/>
        </a:p>
      </dgm:t>
    </dgm:pt>
    <dgm:pt modelId="{284F3145-9C75-415C-87B1-3763C3F2ABAE}" type="sibTrans" cxnId="{B8087826-7DE4-45D4-ACC4-AAAF2795B945}">
      <dgm:prSet/>
      <dgm:spPr/>
      <dgm:t>
        <a:bodyPr/>
        <a:lstStyle/>
        <a:p>
          <a:endParaRPr lang="id-ID" sz="2400" b="0"/>
        </a:p>
      </dgm:t>
    </dgm:pt>
    <dgm:pt modelId="{367B40F1-E945-4339-8C80-A8B4ABA3358D}">
      <dgm:prSet phldrT="[Text]" custT="1"/>
      <dgm:spPr/>
      <dgm:t>
        <a:bodyPr/>
        <a:lstStyle/>
        <a:p>
          <a:r>
            <a:rPr lang="id-ID" sz="2400" b="0" dirty="0" smtClean="0"/>
            <a:t>Samsung</a:t>
          </a:r>
          <a:endParaRPr lang="id-ID" sz="2400" b="0" dirty="0"/>
        </a:p>
      </dgm:t>
    </dgm:pt>
    <dgm:pt modelId="{00893A9C-B700-4BA7-97F4-623F758809BB}" type="parTrans" cxnId="{902874A8-5EF3-4D1B-881F-7A8B600A227C}">
      <dgm:prSet/>
      <dgm:spPr/>
      <dgm:t>
        <a:bodyPr/>
        <a:lstStyle/>
        <a:p>
          <a:endParaRPr lang="id-ID" sz="2400" b="0"/>
        </a:p>
      </dgm:t>
    </dgm:pt>
    <dgm:pt modelId="{1B2A9B6C-45AB-473D-A595-EC93AC63BD09}" type="sibTrans" cxnId="{902874A8-5EF3-4D1B-881F-7A8B600A227C}">
      <dgm:prSet/>
      <dgm:spPr/>
      <dgm:t>
        <a:bodyPr/>
        <a:lstStyle/>
        <a:p>
          <a:endParaRPr lang="id-ID" sz="2400" b="0"/>
        </a:p>
      </dgm:t>
    </dgm:pt>
    <dgm:pt modelId="{2FC2FE16-D686-411E-9A0F-730CA2CED126}">
      <dgm:prSet phldrT="[Text]" custT="1"/>
      <dgm:spPr/>
      <dgm:t>
        <a:bodyPr/>
        <a:lstStyle/>
        <a:p>
          <a:r>
            <a:rPr lang="id-ID" sz="2400" b="0" dirty="0" smtClean="0"/>
            <a:t>LG</a:t>
          </a:r>
          <a:endParaRPr lang="id-ID" sz="2400" b="0" dirty="0"/>
        </a:p>
      </dgm:t>
    </dgm:pt>
    <dgm:pt modelId="{049B9A59-149E-4868-9568-DA78E61B642B}" type="parTrans" cxnId="{8EF29E0A-7793-4A14-B691-4AB41A07A3EA}">
      <dgm:prSet/>
      <dgm:spPr/>
      <dgm:t>
        <a:bodyPr/>
        <a:lstStyle/>
        <a:p>
          <a:endParaRPr lang="id-ID" sz="2400" b="0"/>
        </a:p>
      </dgm:t>
    </dgm:pt>
    <dgm:pt modelId="{BB92AB06-802B-4474-B95E-E183D69144DA}" type="sibTrans" cxnId="{8EF29E0A-7793-4A14-B691-4AB41A07A3EA}">
      <dgm:prSet/>
      <dgm:spPr/>
      <dgm:t>
        <a:bodyPr/>
        <a:lstStyle/>
        <a:p>
          <a:endParaRPr lang="id-ID" sz="2400" b="0"/>
        </a:p>
      </dgm:t>
    </dgm:pt>
    <dgm:pt modelId="{821C5B27-3FDE-43D5-82E8-9BE955CEBC2A}">
      <dgm:prSet phldrT="[Text]" custT="1"/>
      <dgm:spPr/>
      <dgm:t>
        <a:bodyPr/>
        <a:lstStyle/>
        <a:p>
          <a:r>
            <a:rPr lang="id-ID" sz="2400" b="0" i="0" dirty="0" smtClean="0"/>
            <a:t>Changhong</a:t>
          </a:r>
          <a:endParaRPr lang="id-ID" sz="2400" b="0" dirty="0"/>
        </a:p>
      </dgm:t>
    </dgm:pt>
    <dgm:pt modelId="{4726DC19-1C23-401E-BEDC-773BCFDB94B7}" type="parTrans" cxnId="{030CF671-03C4-4CF8-A92F-5A78D04C62B0}">
      <dgm:prSet/>
      <dgm:spPr/>
      <dgm:t>
        <a:bodyPr/>
        <a:lstStyle/>
        <a:p>
          <a:endParaRPr lang="id-ID" sz="2400" b="0"/>
        </a:p>
      </dgm:t>
    </dgm:pt>
    <dgm:pt modelId="{31BF1E12-B4BA-4BD3-880A-ABB0E749F40F}" type="sibTrans" cxnId="{030CF671-03C4-4CF8-A92F-5A78D04C62B0}">
      <dgm:prSet/>
      <dgm:spPr/>
      <dgm:t>
        <a:bodyPr/>
        <a:lstStyle/>
        <a:p>
          <a:endParaRPr lang="id-ID" sz="2400" b="0"/>
        </a:p>
      </dgm:t>
    </dgm:pt>
    <dgm:pt modelId="{8BE61E40-0523-4120-AC69-1DEE45492ED1}">
      <dgm:prSet phldrT="[Text]" custT="1"/>
      <dgm:spPr/>
      <dgm:t>
        <a:bodyPr/>
        <a:lstStyle/>
        <a:p>
          <a:endParaRPr lang="id-ID" sz="2400" b="0" dirty="0"/>
        </a:p>
      </dgm:t>
    </dgm:pt>
    <dgm:pt modelId="{BAF2D94F-A47A-4E31-BC45-407D20A4F2B8}" type="sibTrans" cxnId="{989B85E2-5B71-4D76-B1CC-87B03F4AF856}">
      <dgm:prSet/>
      <dgm:spPr/>
      <dgm:t>
        <a:bodyPr/>
        <a:lstStyle/>
        <a:p>
          <a:endParaRPr lang="id-ID" sz="2400" b="0"/>
        </a:p>
      </dgm:t>
    </dgm:pt>
    <dgm:pt modelId="{04FEC514-D994-4A52-8AE7-C23291DB3C9A}" type="parTrans" cxnId="{989B85E2-5B71-4D76-B1CC-87B03F4AF856}">
      <dgm:prSet/>
      <dgm:spPr/>
      <dgm:t>
        <a:bodyPr/>
        <a:lstStyle/>
        <a:p>
          <a:endParaRPr lang="id-ID" sz="2400" b="0"/>
        </a:p>
      </dgm:t>
    </dgm:pt>
    <dgm:pt modelId="{E3BB6377-BA25-4D08-946F-0D3E8EE6D4F6}">
      <dgm:prSet phldrT="[Text]" custT="1"/>
      <dgm:spPr/>
      <dgm:t>
        <a:bodyPr/>
        <a:lstStyle/>
        <a:p>
          <a:r>
            <a:rPr lang="id-ID" sz="2400" b="0" dirty="0" smtClean="0"/>
            <a:t>Toshiba</a:t>
          </a:r>
          <a:endParaRPr lang="id-ID" sz="2400" b="0" dirty="0"/>
        </a:p>
      </dgm:t>
    </dgm:pt>
    <dgm:pt modelId="{23F05F1B-E275-45F4-B28D-B0BD4800E5AF}" type="sibTrans" cxnId="{6CB8E54B-A371-4ACB-8C5A-B1C472C42771}">
      <dgm:prSet/>
      <dgm:spPr/>
      <dgm:t>
        <a:bodyPr/>
        <a:lstStyle/>
        <a:p>
          <a:endParaRPr lang="id-ID" sz="2400" b="0"/>
        </a:p>
      </dgm:t>
    </dgm:pt>
    <dgm:pt modelId="{E560EC22-BE74-4FE5-85F1-6C1BD19D2DDD}" type="parTrans" cxnId="{6CB8E54B-A371-4ACB-8C5A-B1C472C42771}">
      <dgm:prSet/>
      <dgm:spPr/>
      <dgm:t>
        <a:bodyPr/>
        <a:lstStyle/>
        <a:p>
          <a:endParaRPr lang="id-ID" sz="2400" b="0"/>
        </a:p>
      </dgm:t>
    </dgm:pt>
    <dgm:pt modelId="{51A1FCD0-60E2-48ED-BD7B-CE137E268BE2}">
      <dgm:prSet phldrT="[Text]" custT="1"/>
      <dgm:spPr/>
      <dgm:t>
        <a:bodyPr/>
        <a:lstStyle/>
        <a:p>
          <a:r>
            <a:rPr lang="id-ID" sz="2400" b="0" dirty="0" smtClean="0"/>
            <a:t>Hitachi</a:t>
          </a:r>
          <a:endParaRPr lang="id-ID" sz="2400" b="0" dirty="0"/>
        </a:p>
      </dgm:t>
    </dgm:pt>
    <dgm:pt modelId="{568AF4C4-55B4-413E-A3DF-C72026D0739D}" type="sibTrans" cxnId="{BBCA2820-5F15-4EB0-ABEA-4138EDA9A1E0}">
      <dgm:prSet/>
      <dgm:spPr/>
      <dgm:t>
        <a:bodyPr/>
        <a:lstStyle/>
        <a:p>
          <a:endParaRPr lang="id-ID" sz="2400" b="0"/>
        </a:p>
      </dgm:t>
    </dgm:pt>
    <dgm:pt modelId="{CE2A35C0-D7DD-40CC-A35D-422491B911E7}" type="parTrans" cxnId="{BBCA2820-5F15-4EB0-ABEA-4138EDA9A1E0}">
      <dgm:prSet/>
      <dgm:spPr/>
      <dgm:t>
        <a:bodyPr/>
        <a:lstStyle/>
        <a:p>
          <a:endParaRPr lang="id-ID" sz="2400" b="0"/>
        </a:p>
      </dgm:t>
    </dgm:pt>
    <dgm:pt modelId="{E945393D-7621-4003-ABBD-77EE7DE550E7}">
      <dgm:prSet phldrT="[Text]" custT="1"/>
      <dgm:spPr/>
      <dgm:t>
        <a:bodyPr/>
        <a:lstStyle/>
        <a:p>
          <a:r>
            <a:rPr lang="id-ID" sz="2400" b="0" smtClean="0"/>
            <a:t>Sony</a:t>
          </a:r>
          <a:endParaRPr lang="id-ID" sz="2400" b="0" dirty="0"/>
        </a:p>
      </dgm:t>
    </dgm:pt>
    <dgm:pt modelId="{419EDC19-3D44-42C0-8CBA-85AB82515B82}" type="parTrans" cxnId="{DBE3F4F3-EDF7-4E8C-AA1B-A25AB8995864}">
      <dgm:prSet/>
      <dgm:spPr/>
      <dgm:t>
        <a:bodyPr/>
        <a:lstStyle/>
        <a:p>
          <a:endParaRPr lang="id-ID" b="0"/>
        </a:p>
      </dgm:t>
    </dgm:pt>
    <dgm:pt modelId="{15797A15-DF9C-4BE3-9046-7E874EBC7046}" type="sibTrans" cxnId="{DBE3F4F3-EDF7-4E8C-AA1B-A25AB8995864}">
      <dgm:prSet/>
      <dgm:spPr/>
      <dgm:t>
        <a:bodyPr/>
        <a:lstStyle/>
        <a:p>
          <a:endParaRPr lang="id-ID" b="0"/>
        </a:p>
      </dgm:t>
    </dgm:pt>
    <dgm:pt modelId="{523856E0-8436-4AA2-B258-49078F84175C}">
      <dgm:prSet phldrT="[Text]" custT="1"/>
      <dgm:spPr/>
      <dgm:t>
        <a:bodyPr/>
        <a:lstStyle/>
        <a:p>
          <a:r>
            <a:rPr lang="id-ID" sz="2400" b="0" smtClean="0"/>
            <a:t>Panasonic</a:t>
          </a:r>
          <a:endParaRPr lang="id-ID" sz="2400" b="0" dirty="0"/>
        </a:p>
      </dgm:t>
    </dgm:pt>
    <dgm:pt modelId="{7076118B-49F0-444A-AA43-35A116E7F923}" type="parTrans" cxnId="{80B39109-51A9-419E-9CF8-0F0A1F6CAB36}">
      <dgm:prSet/>
      <dgm:spPr/>
      <dgm:t>
        <a:bodyPr/>
        <a:lstStyle/>
        <a:p>
          <a:endParaRPr lang="id-ID" b="0"/>
        </a:p>
      </dgm:t>
    </dgm:pt>
    <dgm:pt modelId="{91A6CE46-29DC-4EBB-A03F-2AA1B9CD1CD3}" type="sibTrans" cxnId="{80B39109-51A9-419E-9CF8-0F0A1F6CAB36}">
      <dgm:prSet/>
      <dgm:spPr/>
      <dgm:t>
        <a:bodyPr/>
        <a:lstStyle/>
        <a:p>
          <a:endParaRPr lang="id-ID" b="0"/>
        </a:p>
      </dgm:t>
    </dgm:pt>
    <dgm:pt modelId="{935ABAB2-715C-4C4F-9196-89CCE4C54291}">
      <dgm:prSet phldrT="[Text]" custT="1"/>
      <dgm:spPr/>
      <dgm:t>
        <a:bodyPr/>
        <a:lstStyle/>
        <a:p>
          <a:r>
            <a:rPr lang="id-ID" sz="2400" b="0" dirty="0" smtClean="0"/>
            <a:t>Fujitsu </a:t>
          </a:r>
          <a:endParaRPr lang="id-ID" sz="2400" b="0" dirty="0"/>
        </a:p>
      </dgm:t>
    </dgm:pt>
    <dgm:pt modelId="{82C6DAFD-7E48-4EA5-A551-082B5FF6AD27}" type="parTrans" cxnId="{7A3A931E-377C-4392-8D40-47C10D79D7D9}">
      <dgm:prSet/>
      <dgm:spPr/>
      <dgm:t>
        <a:bodyPr/>
        <a:lstStyle/>
        <a:p>
          <a:endParaRPr lang="id-ID" b="0"/>
        </a:p>
      </dgm:t>
    </dgm:pt>
    <dgm:pt modelId="{ED2E9516-5330-484F-8A05-6C78A9BB45CF}" type="sibTrans" cxnId="{7A3A931E-377C-4392-8D40-47C10D79D7D9}">
      <dgm:prSet/>
      <dgm:spPr/>
      <dgm:t>
        <a:bodyPr/>
        <a:lstStyle/>
        <a:p>
          <a:endParaRPr lang="id-ID" b="0"/>
        </a:p>
      </dgm:t>
    </dgm:pt>
    <dgm:pt modelId="{C59CD0BC-9747-4E9E-BEF5-B82BE7E3E716}">
      <dgm:prSet phldrT="[Text]" custT="1"/>
      <dgm:spPr/>
      <dgm:t>
        <a:bodyPr/>
        <a:lstStyle/>
        <a:p>
          <a:r>
            <a:rPr lang="id-ID" sz="2400" b="0" i="0" smtClean="0"/>
            <a:t>Huawei</a:t>
          </a:r>
          <a:endParaRPr lang="id-ID" sz="2400" b="0" dirty="0"/>
        </a:p>
      </dgm:t>
    </dgm:pt>
    <dgm:pt modelId="{AF4424FD-8078-4480-B3D7-B48BACB89234}" type="parTrans" cxnId="{D8ABE862-2D8B-41F8-9FEE-244DE7FA7FE3}">
      <dgm:prSet/>
      <dgm:spPr/>
      <dgm:t>
        <a:bodyPr/>
        <a:lstStyle/>
        <a:p>
          <a:endParaRPr lang="id-ID" b="0"/>
        </a:p>
      </dgm:t>
    </dgm:pt>
    <dgm:pt modelId="{FA0D219B-976D-471E-B4BB-E9B460116AA6}" type="sibTrans" cxnId="{D8ABE862-2D8B-41F8-9FEE-244DE7FA7FE3}">
      <dgm:prSet/>
      <dgm:spPr/>
      <dgm:t>
        <a:bodyPr/>
        <a:lstStyle/>
        <a:p>
          <a:endParaRPr lang="id-ID" b="0"/>
        </a:p>
      </dgm:t>
    </dgm:pt>
    <dgm:pt modelId="{B465A337-A368-4CC4-BD5A-5ED21EEF1FCD}">
      <dgm:prSet phldrT="[Text]" custT="1"/>
      <dgm:spPr/>
      <dgm:t>
        <a:bodyPr/>
        <a:lstStyle/>
        <a:p>
          <a:r>
            <a:rPr lang="id-ID" sz="2400" b="0" i="0" smtClean="0"/>
            <a:t>Xiaomi</a:t>
          </a:r>
          <a:endParaRPr lang="id-ID" sz="2400" b="0" dirty="0"/>
        </a:p>
      </dgm:t>
    </dgm:pt>
    <dgm:pt modelId="{E76E0B9B-C056-4A88-A925-50AD81B68C3A}" type="parTrans" cxnId="{0FE071F6-7B90-43CB-B779-50E60007D89A}">
      <dgm:prSet/>
      <dgm:spPr/>
      <dgm:t>
        <a:bodyPr/>
        <a:lstStyle/>
        <a:p>
          <a:endParaRPr lang="id-ID" b="0"/>
        </a:p>
      </dgm:t>
    </dgm:pt>
    <dgm:pt modelId="{7E0993F8-AB81-4077-8B2D-51B81365BCE0}" type="sibTrans" cxnId="{0FE071F6-7B90-43CB-B779-50E60007D89A}">
      <dgm:prSet/>
      <dgm:spPr/>
      <dgm:t>
        <a:bodyPr/>
        <a:lstStyle/>
        <a:p>
          <a:endParaRPr lang="id-ID" b="0"/>
        </a:p>
      </dgm:t>
    </dgm:pt>
    <dgm:pt modelId="{91C489E3-9D17-4E69-B821-9AFBA5120539}" type="pres">
      <dgm:prSet presAssocID="{6E05631D-A632-4D84-9EDB-30C6505E64A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000FBB7B-102E-4C5F-A9A8-A665EB976515}" type="pres">
      <dgm:prSet presAssocID="{6E05631D-A632-4D84-9EDB-30C6505E64AF}" presName="fgShape" presStyleLbl="fgShp" presStyleIdx="0" presStyleCnt="1" custLinFactY="47518" custLinFactNeighborX="303" custLinFactNeighborY="100000"/>
      <dgm:spPr/>
    </dgm:pt>
    <dgm:pt modelId="{CC176946-1EE3-4EBA-BB88-D8DD70AF192D}" type="pres">
      <dgm:prSet presAssocID="{6E05631D-A632-4D84-9EDB-30C6505E64AF}" presName="linComp" presStyleCnt="0"/>
      <dgm:spPr/>
    </dgm:pt>
    <dgm:pt modelId="{733449B1-75B2-47A2-9763-9AE4A1087FD6}" type="pres">
      <dgm:prSet presAssocID="{8BE61E40-0523-4120-AC69-1DEE45492ED1}" presName="compNode" presStyleCnt="0"/>
      <dgm:spPr/>
    </dgm:pt>
    <dgm:pt modelId="{96F7B17F-EA7D-4C1A-95CE-C2E0320E3451}" type="pres">
      <dgm:prSet presAssocID="{8BE61E40-0523-4120-AC69-1DEE45492ED1}" presName="bkgdShape" presStyleLbl="node1" presStyleIdx="0" presStyleCnt="3"/>
      <dgm:spPr/>
      <dgm:t>
        <a:bodyPr/>
        <a:lstStyle/>
        <a:p>
          <a:endParaRPr lang="id-ID"/>
        </a:p>
      </dgm:t>
    </dgm:pt>
    <dgm:pt modelId="{00423342-3A98-4E79-ACDA-0D234733B5DC}" type="pres">
      <dgm:prSet presAssocID="{8BE61E40-0523-4120-AC69-1DEE45492ED1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1F30BFF-1FE5-466F-9ED7-D333515436D8}" type="pres">
      <dgm:prSet presAssocID="{8BE61E40-0523-4120-AC69-1DEE45492ED1}" presName="invisiNode" presStyleLbl="node1" presStyleIdx="0" presStyleCnt="3"/>
      <dgm:spPr/>
    </dgm:pt>
    <dgm:pt modelId="{73A72017-EABC-43EF-8F55-98E61ECB8ECC}" type="pres">
      <dgm:prSet presAssocID="{8BE61E40-0523-4120-AC69-1DEE45492ED1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DC1AEBD-E2D7-4541-9E78-A10D59E8C13C}" type="pres">
      <dgm:prSet presAssocID="{BAF2D94F-A47A-4E31-BC45-407D20A4F2B8}" presName="sibTrans" presStyleLbl="sibTrans2D1" presStyleIdx="0" presStyleCnt="0"/>
      <dgm:spPr/>
      <dgm:t>
        <a:bodyPr/>
        <a:lstStyle/>
        <a:p>
          <a:endParaRPr lang="id-ID"/>
        </a:p>
      </dgm:t>
    </dgm:pt>
    <dgm:pt modelId="{C2D7DDA6-51C5-4D4C-B1DF-737C245C3F50}" type="pres">
      <dgm:prSet presAssocID="{62D76FBB-F0E6-435E-8B27-36CF715C1CB5}" presName="compNode" presStyleCnt="0"/>
      <dgm:spPr/>
    </dgm:pt>
    <dgm:pt modelId="{F4EEB8C5-45A4-4208-B030-8BD6CCBD74FC}" type="pres">
      <dgm:prSet presAssocID="{62D76FBB-F0E6-435E-8B27-36CF715C1CB5}" presName="bkgdShape" presStyleLbl="node1" presStyleIdx="1" presStyleCnt="3"/>
      <dgm:spPr/>
      <dgm:t>
        <a:bodyPr/>
        <a:lstStyle/>
        <a:p>
          <a:endParaRPr lang="id-ID"/>
        </a:p>
      </dgm:t>
    </dgm:pt>
    <dgm:pt modelId="{CFD8CD23-77AD-4C0A-84F7-F3F6784EAC84}" type="pres">
      <dgm:prSet presAssocID="{62D76FBB-F0E6-435E-8B27-36CF715C1CB5}" presName="node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1FBC6D0-A7EA-4CF0-8C48-38E370C0367D}" type="pres">
      <dgm:prSet presAssocID="{62D76FBB-F0E6-435E-8B27-36CF715C1CB5}" presName="invisiNode" presStyleLbl="node1" presStyleIdx="1" presStyleCnt="3"/>
      <dgm:spPr/>
    </dgm:pt>
    <dgm:pt modelId="{D13421FB-0829-4079-AFCF-F6082B4D76AB}" type="pres">
      <dgm:prSet presAssocID="{62D76FBB-F0E6-435E-8B27-36CF715C1CB5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90EF668-D59A-42BB-8D14-F07018FAC19A}" type="pres">
      <dgm:prSet presAssocID="{284F3145-9C75-415C-87B1-3763C3F2ABAE}" presName="sibTrans" presStyleLbl="sibTrans2D1" presStyleIdx="0" presStyleCnt="0"/>
      <dgm:spPr/>
      <dgm:t>
        <a:bodyPr/>
        <a:lstStyle/>
        <a:p>
          <a:endParaRPr lang="id-ID"/>
        </a:p>
      </dgm:t>
    </dgm:pt>
    <dgm:pt modelId="{B227E11C-E8BE-4F81-B984-740FE4CF249E}" type="pres">
      <dgm:prSet presAssocID="{B3EFE868-8683-47C8-BF68-B19F1F39BA32}" presName="compNode" presStyleCnt="0"/>
      <dgm:spPr/>
    </dgm:pt>
    <dgm:pt modelId="{D8F38EAE-A581-4AC1-8DAD-AE34864959D2}" type="pres">
      <dgm:prSet presAssocID="{B3EFE868-8683-47C8-BF68-B19F1F39BA32}" presName="bkgdShape" presStyleLbl="node1" presStyleIdx="2" presStyleCnt="3"/>
      <dgm:spPr/>
      <dgm:t>
        <a:bodyPr/>
        <a:lstStyle/>
        <a:p>
          <a:endParaRPr lang="id-ID"/>
        </a:p>
      </dgm:t>
    </dgm:pt>
    <dgm:pt modelId="{461F1635-0155-4B54-B2E1-D124259AFB77}" type="pres">
      <dgm:prSet presAssocID="{B3EFE868-8683-47C8-BF68-B19F1F39BA32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8E26490-2EE1-4218-BF2E-C49CB8EC88A2}" type="pres">
      <dgm:prSet presAssocID="{B3EFE868-8683-47C8-BF68-B19F1F39BA32}" presName="invisiNode" presStyleLbl="node1" presStyleIdx="2" presStyleCnt="3"/>
      <dgm:spPr/>
    </dgm:pt>
    <dgm:pt modelId="{42E589F8-0C13-4B1A-8B66-B560CC6825B6}" type="pres">
      <dgm:prSet presAssocID="{B3EFE868-8683-47C8-BF68-B19F1F39BA32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74717D7E-B7FF-4345-A599-9E772E16350F}" type="presOf" srcId="{367B40F1-E945-4339-8C80-A8B4ABA3358D}" destId="{F4EEB8C5-45A4-4208-B030-8BD6CCBD74FC}" srcOrd="0" destOrd="1" presId="urn:microsoft.com/office/officeart/2005/8/layout/hList7"/>
    <dgm:cxn modelId="{8EF29E0A-7793-4A14-B691-4AB41A07A3EA}" srcId="{62D76FBB-F0E6-435E-8B27-36CF715C1CB5}" destId="{2FC2FE16-D686-411E-9A0F-730CA2CED126}" srcOrd="1" destOrd="0" parTransId="{049B9A59-149E-4868-9568-DA78E61B642B}" sibTransId="{BB92AB06-802B-4474-B95E-E183D69144DA}"/>
    <dgm:cxn modelId="{80B39109-51A9-419E-9CF8-0F0A1F6CAB36}" srcId="{8BE61E40-0523-4120-AC69-1DEE45492ED1}" destId="{523856E0-8436-4AA2-B258-49078F84175C}" srcOrd="1" destOrd="0" parTransId="{7076118B-49F0-444A-AA43-35A116E7F923}" sibTransId="{91A6CE46-29DC-4EBB-A03F-2AA1B9CD1CD3}"/>
    <dgm:cxn modelId="{93061C38-5A54-4D99-975E-DA73A0BFA656}" type="presOf" srcId="{62D76FBB-F0E6-435E-8B27-36CF715C1CB5}" destId="{F4EEB8C5-45A4-4208-B030-8BD6CCBD74FC}" srcOrd="0" destOrd="0" presId="urn:microsoft.com/office/officeart/2005/8/layout/hList7"/>
    <dgm:cxn modelId="{55648ACA-B7C9-4594-9059-1D72BD23C72A}" type="presOf" srcId="{E945393D-7621-4003-ABBD-77EE7DE550E7}" destId="{96F7B17F-EA7D-4C1A-95CE-C2E0320E3451}" srcOrd="0" destOrd="3" presId="urn:microsoft.com/office/officeart/2005/8/layout/hList7"/>
    <dgm:cxn modelId="{8921D960-4687-443E-B962-A2977ADD54B7}" type="presOf" srcId="{2FC2FE16-D686-411E-9A0F-730CA2CED126}" destId="{CFD8CD23-77AD-4C0A-84F7-F3F6784EAC84}" srcOrd="1" destOrd="2" presId="urn:microsoft.com/office/officeart/2005/8/layout/hList7"/>
    <dgm:cxn modelId="{3F12AB15-D1A0-4FB8-AD2E-44C6DF40C137}" type="presOf" srcId="{935ABAB2-715C-4C4F-9196-89CCE4C54291}" destId="{00423342-3A98-4E79-ACDA-0D234733B5DC}" srcOrd="1" destOrd="5" presId="urn:microsoft.com/office/officeart/2005/8/layout/hList7"/>
    <dgm:cxn modelId="{3D26B54D-852F-4D71-8F76-13295F5B3428}" type="presOf" srcId="{523856E0-8436-4AA2-B258-49078F84175C}" destId="{00423342-3A98-4E79-ACDA-0D234733B5DC}" srcOrd="1" destOrd="2" presId="urn:microsoft.com/office/officeart/2005/8/layout/hList7"/>
    <dgm:cxn modelId="{6F425D62-A194-4C57-A75C-A353F81058B4}" type="presOf" srcId="{523856E0-8436-4AA2-B258-49078F84175C}" destId="{96F7B17F-EA7D-4C1A-95CE-C2E0320E3451}" srcOrd="0" destOrd="2" presId="urn:microsoft.com/office/officeart/2005/8/layout/hList7"/>
    <dgm:cxn modelId="{06ACB495-1F9C-40A5-BA9F-0128D1FEEF21}" type="presOf" srcId="{51A1FCD0-60E2-48ED-BD7B-CE137E268BE2}" destId="{96F7B17F-EA7D-4C1A-95CE-C2E0320E3451}" srcOrd="0" destOrd="1" presId="urn:microsoft.com/office/officeart/2005/8/layout/hList7"/>
    <dgm:cxn modelId="{FD6ACB10-D33F-4F85-9238-FA38388D45AE}" type="presOf" srcId="{62D76FBB-F0E6-435E-8B27-36CF715C1CB5}" destId="{CFD8CD23-77AD-4C0A-84F7-F3F6784EAC84}" srcOrd="1" destOrd="0" presId="urn:microsoft.com/office/officeart/2005/8/layout/hList7"/>
    <dgm:cxn modelId="{A58BE04A-08D6-4550-9A00-17A98F73442B}" type="presOf" srcId="{8BE61E40-0523-4120-AC69-1DEE45492ED1}" destId="{96F7B17F-EA7D-4C1A-95CE-C2E0320E3451}" srcOrd="0" destOrd="0" presId="urn:microsoft.com/office/officeart/2005/8/layout/hList7"/>
    <dgm:cxn modelId="{3B718118-4FEA-4811-AAAD-2D3A3DA4C57D}" type="presOf" srcId="{284F3145-9C75-415C-87B1-3763C3F2ABAE}" destId="{E90EF668-D59A-42BB-8D14-F07018FAC19A}" srcOrd="0" destOrd="0" presId="urn:microsoft.com/office/officeart/2005/8/layout/hList7"/>
    <dgm:cxn modelId="{79C9DA05-50FE-4DC8-9309-046C3E5059E9}" type="presOf" srcId="{8BE61E40-0523-4120-AC69-1DEE45492ED1}" destId="{00423342-3A98-4E79-ACDA-0D234733B5DC}" srcOrd="1" destOrd="0" presId="urn:microsoft.com/office/officeart/2005/8/layout/hList7"/>
    <dgm:cxn modelId="{989B85E2-5B71-4D76-B1CC-87B03F4AF856}" srcId="{6E05631D-A632-4D84-9EDB-30C6505E64AF}" destId="{8BE61E40-0523-4120-AC69-1DEE45492ED1}" srcOrd="0" destOrd="0" parTransId="{04FEC514-D994-4A52-8AE7-C23291DB3C9A}" sibTransId="{BAF2D94F-A47A-4E31-BC45-407D20A4F2B8}"/>
    <dgm:cxn modelId="{4A238B60-577E-4BCD-8915-97B83BD3445D}" type="presOf" srcId="{B3EFE868-8683-47C8-BF68-B19F1F39BA32}" destId="{461F1635-0155-4B54-B2E1-D124259AFB77}" srcOrd="1" destOrd="0" presId="urn:microsoft.com/office/officeart/2005/8/layout/hList7"/>
    <dgm:cxn modelId="{39457CCD-82D0-41DD-AAE7-1066D3C02B92}" type="presOf" srcId="{E3BB6377-BA25-4D08-946F-0D3E8EE6D4F6}" destId="{96F7B17F-EA7D-4C1A-95CE-C2E0320E3451}" srcOrd="0" destOrd="4" presId="urn:microsoft.com/office/officeart/2005/8/layout/hList7"/>
    <dgm:cxn modelId="{3BC49460-B35B-4A13-8E70-01641215318A}" type="presOf" srcId="{BAF2D94F-A47A-4E31-BC45-407D20A4F2B8}" destId="{CDC1AEBD-E2D7-4541-9E78-A10D59E8C13C}" srcOrd="0" destOrd="0" presId="urn:microsoft.com/office/officeart/2005/8/layout/hList7"/>
    <dgm:cxn modelId="{282E07BA-651A-4B69-9FD7-2AA7AC5262A7}" type="presOf" srcId="{C59CD0BC-9747-4E9E-BEF5-B82BE7E3E716}" destId="{D8F38EAE-A581-4AC1-8DAD-AE34864959D2}" srcOrd="0" destOrd="3" presId="urn:microsoft.com/office/officeart/2005/8/layout/hList7"/>
    <dgm:cxn modelId="{030CF671-03C4-4CF8-A92F-5A78D04C62B0}" srcId="{B3EFE868-8683-47C8-BF68-B19F1F39BA32}" destId="{821C5B27-3FDE-43D5-82E8-9BE955CEBC2A}" srcOrd="0" destOrd="0" parTransId="{4726DC19-1C23-401E-BEDC-773BCFDB94B7}" sibTransId="{31BF1E12-B4BA-4BD3-880A-ABB0E749F40F}"/>
    <dgm:cxn modelId="{D8ABE862-2D8B-41F8-9FEE-244DE7FA7FE3}" srcId="{B3EFE868-8683-47C8-BF68-B19F1F39BA32}" destId="{C59CD0BC-9747-4E9E-BEF5-B82BE7E3E716}" srcOrd="2" destOrd="0" parTransId="{AF4424FD-8078-4480-B3D7-B48BACB89234}" sibTransId="{FA0D219B-976D-471E-B4BB-E9B460116AA6}"/>
    <dgm:cxn modelId="{7A3A931E-377C-4392-8D40-47C10D79D7D9}" srcId="{8BE61E40-0523-4120-AC69-1DEE45492ED1}" destId="{935ABAB2-715C-4C4F-9196-89CCE4C54291}" srcOrd="4" destOrd="0" parTransId="{82C6DAFD-7E48-4EA5-A551-082B5FF6AD27}" sibTransId="{ED2E9516-5330-484F-8A05-6C78A9BB45CF}"/>
    <dgm:cxn modelId="{EAB16A37-3E3F-42C4-B631-E30E3F96CC53}" type="presOf" srcId="{935ABAB2-715C-4C4F-9196-89CCE4C54291}" destId="{96F7B17F-EA7D-4C1A-95CE-C2E0320E3451}" srcOrd="0" destOrd="5" presId="urn:microsoft.com/office/officeart/2005/8/layout/hList7"/>
    <dgm:cxn modelId="{0FE071F6-7B90-43CB-B779-50E60007D89A}" srcId="{B3EFE868-8683-47C8-BF68-B19F1F39BA32}" destId="{B465A337-A368-4CC4-BD5A-5ED21EEF1FCD}" srcOrd="1" destOrd="0" parTransId="{E76E0B9B-C056-4A88-A925-50AD81B68C3A}" sibTransId="{7E0993F8-AB81-4077-8B2D-51B81365BCE0}"/>
    <dgm:cxn modelId="{380BACA1-D424-41C3-9192-D11B36788FBB}" srcId="{6E05631D-A632-4D84-9EDB-30C6505E64AF}" destId="{B3EFE868-8683-47C8-BF68-B19F1F39BA32}" srcOrd="2" destOrd="0" parTransId="{A3B87EE1-C63D-4573-ADAA-2F4B29BBC007}" sibTransId="{20C198F0-DAEF-45AA-9707-8295993C596D}"/>
    <dgm:cxn modelId="{529DEDB2-BE1C-4034-90CD-41BF53528B9E}" type="presOf" srcId="{821C5B27-3FDE-43D5-82E8-9BE955CEBC2A}" destId="{461F1635-0155-4B54-B2E1-D124259AFB77}" srcOrd="1" destOrd="1" presId="urn:microsoft.com/office/officeart/2005/8/layout/hList7"/>
    <dgm:cxn modelId="{A1BF7C45-466F-41D7-8496-F423DA9CC7D8}" type="presOf" srcId="{821C5B27-3FDE-43D5-82E8-9BE955CEBC2A}" destId="{D8F38EAE-A581-4AC1-8DAD-AE34864959D2}" srcOrd="0" destOrd="1" presId="urn:microsoft.com/office/officeart/2005/8/layout/hList7"/>
    <dgm:cxn modelId="{84277061-DF31-4FCC-9C94-1A8FE4F60019}" type="presOf" srcId="{B465A337-A368-4CC4-BD5A-5ED21EEF1FCD}" destId="{461F1635-0155-4B54-B2E1-D124259AFB77}" srcOrd="1" destOrd="2" presId="urn:microsoft.com/office/officeart/2005/8/layout/hList7"/>
    <dgm:cxn modelId="{DD1100AC-7611-4FB6-956F-98A294D53EE1}" type="presOf" srcId="{367B40F1-E945-4339-8C80-A8B4ABA3358D}" destId="{CFD8CD23-77AD-4C0A-84F7-F3F6784EAC84}" srcOrd="1" destOrd="1" presId="urn:microsoft.com/office/officeart/2005/8/layout/hList7"/>
    <dgm:cxn modelId="{DBE3F4F3-EDF7-4E8C-AA1B-A25AB8995864}" srcId="{8BE61E40-0523-4120-AC69-1DEE45492ED1}" destId="{E945393D-7621-4003-ABBD-77EE7DE550E7}" srcOrd="2" destOrd="0" parTransId="{419EDC19-3D44-42C0-8CBA-85AB82515B82}" sibTransId="{15797A15-DF9C-4BE3-9046-7E874EBC7046}"/>
    <dgm:cxn modelId="{6CB8E54B-A371-4ACB-8C5A-B1C472C42771}" srcId="{8BE61E40-0523-4120-AC69-1DEE45492ED1}" destId="{E3BB6377-BA25-4D08-946F-0D3E8EE6D4F6}" srcOrd="3" destOrd="0" parTransId="{E560EC22-BE74-4FE5-85F1-6C1BD19D2DDD}" sibTransId="{23F05F1B-E275-45F4-B28D-B0BD4800E5AF}"/>
    <dgm:cxn modelId="{9E6336C7-45A4-4674-BDDC-BBC3988E6D0E}" type="presOf" srcId="{E945393D-7621-4003-ABBD-77EE7DE550E7}" destId="{00423342-3A98-4E79-ACDA-0D234733B5DC}" srcOrd="1" destOrd="3" presId="urn:microsoft.com/office/officeart/2005/8/layout/hList7"/>
    <dgm:cxn modelId="{6CDC3365-08A2-49A5-89E3-84A42A3AB126}" type="presOf" srcId="{6E05631D-A632-4D84-9EDB-30C6505E64AF}" destId="{91C489E3-9D17-4E69-B821-9AFBA5120539}" srcOrd="0" destOrd="0" presId="urn:microsoft.com/office/officeart/2005/8/layout/hList7"/>
    <dgm:cxn modelId="{FCAAA7BC-008A-4938-AA1A-28451D1E991C}" type="presOf" srcId="{E3BB6377-BA25-4D08-946F-0D3E8EE6D4F6}" destId="{00423342-3A98-4E79-ACDA-0D234733B5DC}" srcOrd="1" destOrd="4" presId="urn:microsoft.com/office/officeart/2005/8/layout/hList7"/>
    <dgm:cxn modelId="{B8087826-7DE4-45D4-ACC4-AAAF2795B945}" srcId="{6E05631D-A632-4D84-9EDB-30C6505E64AF}" destId="{62D76FBB-F0E6-435E-8B27-36CF715C1CB5}" srcOrd="1" destOrd="0" parTransId="{D3FDDC70-0918-4A88-A807-2A1C2CCCC967}" sibTransId="{284F3145-9C75-415C-87B1-3763C3F2ABAE}"/>
    <dgm:cxn modelId="{964544E6-DBF1-4732-B598-88897EB3792A}" type="presOf" srcId="{51A1FCD0-60E2-48ED-BD7B-CE137E268BE2}" destId="{00423342-3A98-4E79-ACDA-0D234733B5DC}" srcOrd="1" destOrd="1" presId="urn:microsoft.com/office/officeart/2005/8/layout/hList7"/>
    <dgm:cxn modelId="{EA63E6E9-A95A-421A-9B6A-02139740B860}" type="presOf" srcId="{B465A337-A368-4CC4-BD5A-5ED21EEF1FCD}" destId="{D8F38EAE-A581-4AC1-8DAD-AE34864959D2}" srcOrd="0" destOrd="2" presId="urn:microsoft.com/office/officeart/2005/8/layout/hList7"/>
    <dgm:cxn modelId="{7841BEDB-3FF0-4F37-B3C2-42680082A15B}" type="presOf" srcId="{2FC2FE16-D686-411E-9A0F-730CA2CED126}" destId="{F4EEB8C5-45A4-4208-B030-8BD6CCBD74FC}" srcOrd="0" destOrd="2" presId="urn:microsoft.com/office/officeart/2005/8/layout/hList7"/>
    <dgm:cxn modelId="{902874A8-5EF3-4D1B-881F-7A8B600A227C}" srcId="{62D76FBB-F0E6-435E-8B27-36CF715C1CB5}" destId="{367B40F1-E945-4339-8C80-A8B4ABA3358D}" srcOrd="0" destOrd="0" parTransId="{00893A9C-B700-4BA7-97F4-623F758809BB}" sibTransId="{1B2A9B6C-45AB-473D-A595-EC93AC63BD09}"/>
    <dgm:cxn modelId="{B3DD3F11-8824-43B4-86F4-D0585BEC1A62}" type="presOf" srcId="{C59CD0BC-9747-4E9E-BEF5-B82BE7E3E716}" destId="{461F1635-0155-4B54-B2E1-D124259AFB77}" srcOrd="1" destOrd="3" presId="urn:microsoft.com/office/officeart/2005/8/layout/hList7"/>
    <dgm:cxn modelId="{BBCA2820-5F15-4EB0-ABEA-4138EDA9A1E0}" srcId="{8BE61E40-0523-4120-AC69-1DEE45492ED1}" destId="{51A1FCD0-60E2-48ED-BD7B-CE137E268BE2}" srcOrd="0" destOrd="0" parTransId="{CE2A35C0-D7DD-40CC-A35D-422491B911E7}" sibTransId="{568AF4C4-55B4-413E-A3DF-C72026D0739D}"/>
    <dgm:cxn modelId="{60CA5B88-729C-49B3-A082-11E2013FC7C2}" type="presOf" srcId="{B3EFE868-8683-47C8-BF68-B19F1F39BA32}" destId="{D8F38EAE-A581-4AC1-8DAD-AE34864959D2}" srcOrd="0" destOrd="0" presId="urn:microsoft.com/office/officeart/2005/8/layout/hList7"/>
    <dgm:cxn modelId="{53DDE448-81B5-4E1A-BCD9-23610BD03644}" type="presParOf" srcId="{91C489E3-9D17-4E69-B821-9AFBA5120539}" destId="{000FBB7B-102E-4C5F-A9A8-A665EB976515}" srcOrd="0" destOrd="0" presId="urn:microsoft.com/office/officeart/2005/8/layout/hList7"/>
    <dgm:cxn modelId="{327982DC-81D4-4D44-BA5D-32110FCB402D}" type="presParOf" srcId="{91C489E3-9D17-4E69-B821-9AFBA5120539}" destId="{CC176946-1EE3-4EBA-BB88-D8DD70AF192D}" srcOrd="1" destOrd="0" presId="urn:microsoft.com/office/officeart/2005/8/layout/hList7"/>
    <dgm:cxn modelId="{B0E9356C-C5FD-4962-9537-18DDC43D4885}" type="presParOf" srcId="{CC176946-1EE3-4EBA-BB88-D8DD70AF192D}" destId="{733449B1-75B2-47A2-9763-9AE4A1087FD6}" srcOrd="0" destOrd="0" presId="urn:microsoft.com/office/officeart/2005/8/layout/hList7"/>
    <dgm:cxn modelId="{E73DE002-DB89-4C2A-80F5-9808A808ECD1}" type="presParOf" srcId="{733449B1-75B2-47A2-9763-9AE4A1087FD6}" destId="{96F7B17F-EA7D-4C1A-95CE-C2E0320E3451}" srcOrd="0" destOrd="0" presId="urn:microsoft.com/office/officeart/2005/8/layout/hList7"/>
    <dgm:cxn modelId="{2F0E3124-4E69-4B74-89A1-706CBC076B6B}" type="presParOf" srcId="{733449B1-75B2-47A2-9763-9AE4A1087FD6}" destId="{00423342-3A98-4E79-ACDA-0D234733B5DC}" srcOrd="1" destOrd="0" presId="urn:microsoft.com/office/officeart/2005/8/layout/hList7"/>
    <dgm:cxn modelId="{7A8C0645-5C9C-4518-9BBC-98AEEAE30908}" type="presParOf" srcId="{733449B1-75B2-47A2-9763-9AE4A1087FD6}" destId="{11F30BFF-1FE5-466F-9ED7-D333515436D8}" srcOrd="2" destOrd="0" presId="urn:microsoft.com/office/officeart/2005/8/layout/hList7"/>
    <dgm:cxn modelId="{F1B40925-83A5-4621-85B8-E4F09690DD4B}" type="presParOf" srcId="{733449B1-75B2-47A2-9763-9AE4A1087FD6}" destId="{73A72017-EABC-43EF-8F55-98E61ECB8ECC}" srcOrd="3" destOrd="0" presId="urn:microsoft.com/office/officeart/2005/8/layout/hList7"/>
    <dgm:cxn modelId="{1EA9D19F-B589-4769-B5C6-F7681A94F9A5}" type="presParOf" srcId="{CC176946-1EE3-4EBA-BB88-D8DD70AF192D}" destId="{CDC1AEBD-E2D7-4541-9E78-A10D59E8C13C}" srcOrd="1" destOrd="0" presId="urn:microsoft.com/office/officeart/2005/8/layout/hList7"/>
    <dgm:cxn modelId="{5E9DB105-F482-4421-898D-7945038833EC}" type="presParOf" srcId="{CC176946-1EE3-4EBA-BB88-D8DD70AF192D}" destId="{C2D7DDA6-51C5-4D4C-B1DF-737C245C3F50}" srcOrd="2" destOrd="0" presId="urn:microsoft.com/office/officeart/2005/8/layout/hList7"/>
    <dgm:cxn modelId="{C47AF246-D927-4D5D-9974-374D32920132}" type="presParOf" srcId="{C2D7DDA6-51C5-4D4C-B1DF-737C245C3F50}" destId="{F4EEB8C5-45A4-4208-B030-8BD6CCBD74FC}" srcOrd="0" destOrd="0" presId="urn:microsoft.com/office/officeart/2005/8/layout/hList7"/>
    <dgm:cxn modelId="{633E157C-1CD4-42E7-B73B-C3B83829A449}" type="presParOf" srcId="{C2D7DDA6-51C5-4D4C-B1DF-737C245C3F50}" destId="{CFD8CD23-77AD-4C0A-84F7-F3F6784EAC84}" srcOrd="1" destOrd="0" presId="urn:microsoft.com/office/officeart/2005/8/layout/hList7"/>
    <dgm:cxn modelId="{E87738E5-5AB8-4B81-8072-013822631431}" type="presParOf" srcId="{C2D7DDA6-51C5-4D4C-B1DF-737C245C3F50}" destId="{D1FBC6D0-A7EA-4CF0-8C48-38E370C0367D}" srcOrd="2" destOrd="0" presId="urn:microsoft.com/office/officeart/2005/8/layout/hList7"/>
    <dgm:cxn modelId="{C47EB577-9EEF-44A0-BC20-0FB5CC8146E9}" type="presParOf" srcId="{C2D7DDA6-51C5-4D4C-B1DF-737C245C3F50}" destId="{D13421FB-0829-4079-AFCF-F6082B4D76AB}" srcOrd="3" destOrd="0" presId="urn:microsoft.com/office/officeart/2005/8/layout/hList7"/>
    <dgm:cxn modelId="{0EB25455-E04E-4B04-86D1-9A181E542ED2}" type="presParOf" srcId="{CC176946-1EE3-4EBA-BB88-D8DD70AF192D}" destId="{E90EF668-D59A-42BB-8D14-F07018FAC19A}" srcOrd="3" destOrd="0" presId="urn:microsoft.com/office/officeart/2005/8/layout/hList7"/>
    <dgm:cxn modelId="{B9D7D501-A265-4E97-BD7F-0BD8D3D493E7}" type="presParOf" srcId="{CC176946-1EE3-4EBA-BB88-D8DD70AF192D}" destId="{B227E11C-E8BE-4F81-B984-740FE4CF249E}" srcOrd="4" destOrd="0" presId="urn:microsoft.com/office/officeart/2005/8/layout/hList7"/>
    <dgm:cxn modelId="{92FF013C-F93A-4FF0-B235-E9C37F17CE74}" type="presParOf" srcId="{B227E11C-E8BE-4F81-B984-740FE4CF249E}" destId="{D8F38EAE-A581-4AC1-8DAD-AE34864959D2}" srcOrd="0" destOrd="0" presId="urn:microsoft.com/office/officeart/2005/8/layout/hList7"/>
    <dgm:cxn modelId="{D1FAF5FB-8FF2-4A69-9D23-A626C666CC57}" type="presParOf" srcId="{B227E11C-E8BE-4F81-B984-740FE4CF249E}" destId="{461F1635-0155-4B54-B2E1-D124259AFB77}" srcOrd="1" destOrd="0" presId="urn:microsoft.com/office/officeart/2005/8/layout/hList7"/>
    <dgm:cxn modelId="{5E473D34-D3C5-47F4-834A-59BEA5D3AFF5}" type="presParOf" srcId="{B227E11C-E8BE-4F81-B984-740FE4CF249E}" destId="{28E26490-2EE1-4218-BF2E-C49CB8EC88A2}" srcOrd="2" destOrd="0" presId="urn:microsoft.com/office/officeart/2005/8/layout/hList7"/>
    <dgm:cxn modelId="{D6BE88AA-9172-454D-999E-FC143DEE85AB}" type="presParOf" srcId="{B227E11C-E8BE-4F81-B984-740FE4CF249E}" destId="{42E589F8-0C13-4B1A-8B66-B560CC6825B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486A8A2-17B9-400C-9DAD-1425B4D57BD3}" type="doc">
      <dgm:prSet loTypeId="urn:microsoft.com/office/officeart/2005/8/layout/hierarchy2" loCatId="hierarchy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id-ID"/>
        </a:p>
      </dgm:t>
    </dgm:pt>
    <dgm:pt modelId="{E70F4582-3B36-4CDD-B6C7-2B77F6CFD729}">
      <dgm:prSet phldrT="[Text]" custT="1"/>
      <dgm:spPr/>
      <dgm:t>
        <a:bodyPr/>
        <a:lstStyle/>
        <a:p>
          <a:r>
            <a:rPr lang="id-ID" sz="2800" dirty="0" smtClean="0"/>
            <a:t>Organisasi OBT</a:t>
          </a:r>
          <a:endParaRPr lang="id-ID" sz="2800" dirty="0"/>
        </a:p>
      </dgm:t>
    </dgm:pt>
    <dgm:pt modelId="{863FE84B-E9E2-479C-9A0F-18A4CF68DC0B}" type="parTrans" cxnId="{0A38A2D9-29B3-417F-A028-B5A03B49BCCB}">
      <dgm:prSet/>
      <dgm:spPr/>
      <dgm:t>
        <a:bodyPr/>
        <a:lstStyle/>
        <a:p>
          <a:endParaRPr lang="id-ID" sz="1400"/>
        </a:p>
      </dgm:t>
    </dgm:pt>
    <dgm:pt modelId="{C6A30989-25F7-4EC5-848D-CAD559F15EB3}" type="sibTrans" cxnId="{0A38A2D9-29B3-417F-A028-B5A03B49BCCB}">
      <dgm:prSet/>
      <dgm:spPr/>
      <dgm:t>
        <a:bodyPr/>
        <a:lstStyle/>
        <a:p>
          <a:endParaRPr lang="id-ID" sz="1400"/>
        </a:p>
      </dgm:t>
    </dgm:pt>
    <dgm:pt modelId="{A1EAD017-D85A-4785-B63F-2F6E7A55267B}">
      <dgm:prSet phldrT="[Text]" custT="1"/>
      <dgm:spPr/>
      <dgm:t>
        <a:bodyPr/>
        <a:lstStyle/>
        <a:p>
          <a:r>
            <a:rPr lang="id-ID" sz="2800" dirty="0" smtClean="0"/>
            <a:t>terus-menerus</a:t>
          </a:r>
          <a:endParaRPr lang="id-ID" sz="2800" dirty="0"/>
        </a:p>
      </dgm:t>
    </dgm:pt>
    <dgm:pt modelId="{26DACB63-7E2F-43C5-872A-352745C11F66}" type="parTrans" cxnId="{66F0BDD7-9602-4862-A193-0833354B64DB}">
      <dgm:prSet custT="1"/>
      <dgm:spPr/>
      <dgm:t>
        <a:bodyPr/>
        <a:lstStyle/>
        <a:p>
          <a:endParaRPr lang="id-ID" sz="500"/>
        </a:p>
      </dgm:t>
    </dgm:pt>
    <dgm:pt modelId="{2A4C1B26-3842-4A2E-B6CD-A29EEFB929E7}" type="sibTrans" cxnId="{66F0BDD7-9602-4862-A193-0833354B64DB}">
      <dgm:prSet/>
      <dgm:spPr/>
      <dgm:t>
        <a:bodyPr/>
        <a:lstStyle/>
        <a:p>
          <a:endParaRPr lang="id-ID" sz="1200"/>
        </a:p>
      </dgm:t>
    </dgm:pt>
    <dgm:pt modelId="{31101468-0EAD-4EC7-A67A-3CCA570B7F5A}">
      <dgm:prSet phldrT="[Text]" custT="1"/>
      <dgm:spPr/>
      <dgm:t>
        <a:bodyPr/>
        <a:lstStyle/>
        <a:p>
          <a:r>
            <a:rPr lang="id-ID" sz="2800" dirty="0" smtClean="0"/>
            <a:t>mempersiapkan/ menciptakan</a:t>
          </a:r>
          <a:endParaRPr lang="id-ID" sz="2800" dirty="0"/>
        </a:p>
      </dgm:t>
    </dgm:pt>
    <dgm:pt modelId="{D4036724-C1AC-4551-8B67-BB7410712C22}" type="parTrans" cxnId="{D78EBD4A-3A44-4DDA-85D2-C99EC6774F75}">
      <dgm:prSet custT="1"/>
      <dgm:spPr/>
      <dgm:t>
        <a:bodyPr/>
        <a:lstStyle/>
        <a:p>
          <a:endParaRPr lang="id-ID" sz="200"/>
        </a:p>
      </dgm:t>
    </dgm:pt>
    <dgm:pt modelId="{E41CA396-CC93-421E-96D1-FAEAF0017AA2}" type="sibTrans" cxnId="{D78EBD4A-3A44-4DDA-85D2-C99EC6774F75}">
      <dgm:prSet/>
      <dgm:spPr/>
      <dgm:t>
        <a:bodyPr/>
        <a:lstStyle/>
        <a:p>
          <a:endParaRPr lang="id-ID" sz="1200"/>
        </a:p>
      </dgm:t>
    </dgm:pt>
    <dgm:pt modelId="{939D2461-B15E-4C73-8CF8-C06B64597FF9}">
      <dgm:prSet phldrT="[Text]" custT="1"/>
      <dgm:spPr/>
      <dgm:t>
        <a:bodyPr/>
        <a:lstStyle/>
        <a:p>
          <a:r>
            <a:rPr lang="id-ID" sz="2800" smtClean="0"/>
            <a:t>para </a:t>
          </a:r>
          <a:r>
            <a:rPr lang="id-ID" sz="2800" dirty="0" smtClean="0"/>
            <a:t>pemimpin perubahan</a:t>
          </a:r>
          <a:endParaRPr lang="id-ID" sz="2800" dirty="0"/>
        </a:p>
      </dgm:t>
    </dgm:pt>
    <dgm:pt modelId="{3EDAD32F-AEE2-426A-B991-6F7AEEEEC745}" type="parTrans" cxnId="{4B3329C9-201E-46B8-A848-2CA90FE5B039}">
      <dgm:prSet custT="1"/>
      <dgm:spPr/>
      <dgm:t>
        <a:bodyPr/>
        <a:lstStyle/>
        <a:p>
          <a:endParaRPr lang="id-ID" sz="500"/>
        </a:p>
      </dgm:t>
    </dgm:pt>
    <dgm:pt modelId="{12169675-C2D7-4E5B-9F71-289D99BF5AD3}" type="sibTrans" cxnId="{4B3329C9-201E-46B8-A848-2CA90FE5B039}">
      <dgm:prSet/>
      <dgm:spPr/>
      <dgm:t>
        <a:bodyPr/>
        <a:lstStyle/>
        <a:p>
          <a:endParaRPr lang="id-ID" sz="1200"/>
        </a:p>
      </dgm:t>
    </dgm:pt>
    <dgm:pt modelId="{25A1F14B-1747-4999-BC13-159CB18F367B}" type="pres">
      <dgm:prSet presAssocID="{5486A8A2-17B9-400C-9DAD-1425B4D57B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1122C952-5722-4B64-ACA3-31CB55AED3D0}" type="pres">
      <dgm:prSet presAssocID="{E70F4582-3B36-4CDD-B6C7-2B77F6CFD729}" presName="root1" presStyleCnt="0"/>
      <dgm:spPr/>
    </dgm:pt>
    <dgm:pt modelId="{BC5EE495-CBBB-47B7-B0C6-D9527F209DB0}" type="pres">
      <dgm:prSet presAssocID="{E70F4582-3B36-4CDD-B6C7-2B77F6CFD72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7123E235-AB94-4EAC-B7D1-C6DD8BEE14DD}" type="pres">
      <dgm:prSet presAssocID="{E70F4582-3B36-4CDD-B6C7-2B77F6CFD729}" presName="level2hierChild" presStyleCnt="0"/>
      <dgm:spPr/>
    </dgm:pt>
    <dgm:pt modelId="{48249E75-7419-41BF-897A-B86022BC5115}" type="pres">
      <dgm:prSet presAssocID="{26DACB63-7E2F-43C5-872A-352745C11F66}" presName="conn2-1" presStyleLbl="parChTrans1D2" presStyleIdx="0" presStyleCnt="3"/>
      <dgm:spPr/>
      <dgm:t>
        <a:bodyPr/>
        <a:lstStyle/>
        <a:p>
          <a:endParaRPr lang="id-ID"/>
        </a:p>
      </dgm:t>
    </dgm:pt>
    <dgm:pt modelId="{AACB70D4-0417-44EB-9465-665EAE1B99D2}" type="pres">
      <dgm:prSet presAssocID="{26DACB63-7E2F-43C5-872A-352745C11F66}" presName="connTx" presStyleLbl="parChTrans1D2" presStyleIdx="0" presStyleCnt="3"/>
      <dgm:spPr/>
      <dgm:t>
        <a:bodyPr/>
        <a:lstStyle/>
        <a:p>
          <a:endParaRPr lang="id-ID"/>
        </a:p>
      </dgm:t>
    </dgm:pt>
    <dgm:pt modelId="{554BB906-FC35-4B18-8B9C-484738096A0C}" type="pres">
      <dgm:prSet presAssocID="{A1EAD017-D85A-4785-B63F-2F6E7A55267B}" presName="root2" presStyleCnt="0"/>
      <dgm:spPr/>
    </dgm:pt>
    <dgm:pt modelId="{1436413F-E2BD-4B0F-A36C-54D6B786DF18}" type="pres">
      <dgm:prSet presAssocID="{A1EAD017-D85A-4785-B63F-2F6E7A55267B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1ACBBBDC-9C58-4014-85FE-1D5043D38B7F}" type="pres">
      <dgm:prSet presAssocID="{A1EAD017-D85A-4785-B63F-2F6E7A55267B}" presName="level3hierChild" presStyleCnt="0"/>
      <dgm:spPr/>
    </dgm:pt>
    <dgm:pt modelId="{ABD3BB34-CCB6-4536-B406-7809790E38BF}" type="pres">
      <dgm:prSet presAssocID="{D4036724-C1AC-4551-8B67-BB7410712C22}" presName="conn2-1" presStyleLbl="parChTrans1D2" presStyleIdx="1" presStyleCnt="3"/>
      <dgm:spPr/>
      <dgm:t>
        <a:bodyPr/>
        <a:lstStyle/>
        <a:p>
          <a:endParaRPr lang="id-ID"/>
        </a:p>
      </dgm:t>
    </dgm:pt>
    <dgm:pt modelId="{19E4F43A-63FA-4731-9895-335AF9224437}" type="pres">
      <dgm:prSet presAssocID="{D4036724-C1AC-4551-8B67-BB7410712C22}" presName="connTx" presStyleLbl="parChTrans1D2" presStyleIdx="1" presStyleCnt="3"/>
      <dgm:spPr/>
      <dgm:t>
        <a:bodyPr/>
        <a:lstStyle/>
        <a:p>
          <a:endParaRPr lang="id-ID"/>
        </a:p>
      </dgm:t>
    </dgm:pt>
    <dgm:pt modelId="{4BE05AE6-5426-4FDF-A21F-E52ADCE88AA1}" type="pres">
      <dgm:prSet presAssocID="{31101468-0EAD-4EC7-A67A-3CCA570B7F5A}" presName="root2" presStyleCnt="0"/>
      <dgm:spPr/>
    </dgm:pt>
    <dgm:pt modelId="{06953446-422D-4078-83D3-9E8E99D19F5C}" type="pres">
      <dgm:prSet presAssocID="{31101468-0EAD-4EC7-A67A-3CCA570B7F5A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56824E08-4D43-45B4-AD1D-7A05D506DE72}" type="pres">
      <dgm:prSet presAssocID="{31101468-0EAD-4EC7-A67A-3CCA570B7F5A}" presName="level3hierChild" presStyleCnt="0"/>
      <dgm:spPr/>
    </dgm:pt>
    <dgm:pt modelId="{0BAA1F50-E19D-4654-A845-AC85E1016264}" type="pres">
      <dgm:prSet presAssocID="{3EDAD32F-AEE2-426A-B991-6F7AEEEEC745}" presName="conn2-1" presStyleLbl="parChTrans1D2" presStyleIdx="2" presStyleCnt="3"/>
      <dgm:spPr/>
      <dgm:t>
        <a:bodyPr/>
        <a:lstStyle/>
        <a:p>
          <a:endParaRPr lang="id-ID"/>
        </a:p>
      </dgm:t>
    </dgm:pt>
    <dgm:pt modelId="{405721B2-C130-4EF6-8A1B-5D63350A4FD4}" type="pres">
      <dgm:prSet presAssocID="{3EDAD32F-AEE2-426A-B991-6F7AEEEEC745}" presName="connTx" presStyleLbl="parChTrans1D2" presStyleIdx="2" presStyleCnt="3"/>
      <dgm:spPr/>
      <dgm:t>
        <a:bodyPr/>
        <a:lstStyle/>
        <a:p>
          <a:endParaRPr lang="id-ID"/>
        </a:p>
      </dgm:t>
    </dgm:pt>
    <dgm:pt modelId="{E64EC4A3-C24E-4013-A70A-918D0FA26FE2}" type="pres">
      <dgm:prSet presAssocID="{939D2461-B15E-4C73-8CF8-C06B64597FF9}" presName="root2" presStyleCnt="0"/>
      <dgm:spPr/>
    </dgm:pt>
    <dgm:pt modelId="{9C6E348A-3E20-457B-A736-BF8E8FA1562A}" type="pres">
      <dgm:prSet presAssocID="{939D2461-B15E-4C73-8CF8-C06B64597FF9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A4D83B6E-19E8-4F44-9D3B-9067C7651CA3}" type="pres">
      <dgm:prSet presAssocID="{939D2461-B15E-4C73-8CF8-C06B64597FF9}" presName="level3hierChild" presStyleCnt="0"/>
      <dgm:spPr/>
    </dgm:pt>
  </dgm:ptLst>
  <dgm:cxnLst>
    <dgm:cxn modelId="{F1940611-4234-41F8-95F8-25276064D984}" type="presOf" srcId="{3EDAD32F-AEE2-426A-B991-6F7AEEEEC745}" destId="{0BAA1F50-E19D-4654-A845-AC85E1016264}" srcOrd="0" destOrd="0" presId="urn:microsoft.com/office/officeart/2005/8/layout/hierarchy2"/>
    <dgm:cxn modelId="{D78EBD4A-3A44-4DDA-85D2-C99EC6774F75}" srcId="{E70F4582-3B36-4CDD-B6C7-2B77F6CFD729}" destId="{31101468-0EAD-4EC7-A67A-3CCA570B7F5A}" srcOrd="1" destOrd="0" parTransId="{D4036724-C1AC-4551-8B67-BB7410712C22}" sibTransId="{E41CA396-CC93-421E-96D1-FAEAF0017AA2}"/>
    <dgm:cxn modelId="{21D8E882-2017-4597-8B51-EB18EBC964F1}" type="presOf" srcId="{31101468-0EAD-4EC7-A67A-3CCA570B7F5A}" destId="{06953446-422D-4078-83D3-9E8E99D19F5C}" srcOrd="0" destOrd="0" presId="urn:microsoft.com/office/officeart/2005/8/layout/hierarchy2"/>
    <dgm:cxn modelId="{61E12C3B-4B5F-47EB-93EB-ED04E7CD83EB}" type="presOf" srcId="{5486A8A2-17B9-400C-9DAD-1425B4D57BD3}" destId="{25A1F14B-1747-4999-BC13-159CB18F367B}" srcOrd="0" destOrd="0" presId="urn:microsoft.com/office/officeart/2005/8/layout/hierarchy2"/>
    <dgm:cxn modelId="{303A4CE4-4A5B-4731-81E0-AD22887F337E}" type="presOf" srcId="{939D2461-B15E-4C73-8CF8-C06B64597FF9}" destId="{9C6E348A-3E20-457B-A736-BF8E8FA1562A}" srcOrd="0" destOrd="0" presId="urn:microsoft.com/office/officeart/2005/8/layout/hierarchy2"/>
    <dgm:cxn modelId="{39BFF217-075E-45BE-A860-FCE65C92A8BB}" type="presOf" srcId="{D4036724-C1AC-4551-8B67-BB7410712C22}" destId="{ABD3BB34-CCB6-4536-B406-7809790E38BF}" srcOrd="0" destOrd="0" presId="urn:microsoft.com/office/officeart/2005/8/layout/hierarchy2"/>
    <dgm:cxn modelId="{66F0BDD7-9602-4862-A193-0833354B64DB}" srcId="{E70F4582-3B36-4CDD-B6C7-2B77F6CFD729}" destId="{A1EAD017-D85A-4785-B63F-2F6E7A55267B}" srcOrd="0" destOrd="0" parTransId="{26DACB63-7E2F-43C5-872A-352745C11F66}" sibTransId="{2A4C1B26-3842-4A2E-B6CD-A29EEFB929E7}"/>
    <dgm:cxn modelId="{4B3329C9-201E-46B8-A848-2CA90FE5B039}" srcId="{E70F4582-3B36-4CDD-B6C7-2B77F6CFD729}" destId="{939D2461-B15E-4C73-8CF8-C06B64597FF9}" srcOrd="2" destOrd="0" parTransId="{3EDAD32F-AEE2-426A-B991-6F7AEEEEC745}" sibTransId="{12169675-C2D7-4E5B-9F71-289D99BF5AD3}"/>
    <dgm:cxn modelId="{A28460FE-C034-487A-84B4-8A4A5212B0BF}" type="presOf" srcId="{A1EAD017-D85A-4785-B63F-2F6E7A55267B}" destId="{1436413F-E2BD-4B0F-A36C-54D6B786DF18}" srcOrd="0" destOrd="0" presId="urn:microsoft.com/office/officeart/2005/8/layout/hierarchy2"/>
    <dgm:cxn modelId="{20A5FC7E-518E-4BDF-9834-60BFC24A8AA7}" type="presOf" srcId="{E70F4582-3B36-4CDD-B6C7-2B77F6CFD729}" destId="{BC5EE495-CBBB-47B7-B0C6-D9527F209DB0}" srcOrd="0" destOrd="0" presId="urn:microsoft.com/office/officeart/2005/8/layout/hierarchy2"/>
    <dgm:cxn modelId="{14D951A8-3F3E-464F-8471-F7559E6F9585}" type="presOf" srcId="{26DACB63-7E2F-43C5-872A-352745C11F66}" destId="{AACB70D4-0417-44EB-9465-665EAE1B99D2}" srcOrd="1" destOrd="0" presId="urn:microsoft.com/office/officeart/2005/8/layout/hierarchy2"/>
    <dgm:cxn modelId="{16ED082D-A797-4DBE-AB4D-04967F3CCB30}" type="presOf" srcId="{D4036724-C1AC-4551-8B67-BB7410712C22}" destId="{19E4F43A-63FA-4731-9895-335AF9224437}" srcOrd="1" destOrd="0" presId="urn:microsoft.com/office/officeart/2005/8/layout/hierarchy2"/>
    <dgm:cxn modelId="{8DEF1EDB-7837-4EA8-8C5A-42CD6E52F0A1}" type="presOf" srcId="{3EDAD32F-AEE2-426A-B991-6F7AEEEEC745}" destId="{405721B2-C130-4EF6-8A1B-5D63350A4FD4}" srcOrd="1" destOrd="0" presId="urn:microsoft.com/office/officeart/2005/8/layout/hierarchy2"/>
    <dgm:cxn modelId="{0A38A2D9-29B3-417F-A028-B5A03B49BCCB}" srcId="{5486A8A2-17B9-400C-9DAD-1425B4D57BD3}" destId="{E70F4582-3B36-4CDD-B6C7-2B77F6CFD729}" srcOrd="0" destOrd="0" parTransId="{863FE84B-E9E2-479C-9A0F-18A4CF68DC0B}" sibTransId="{C6A30989-25F7-4EC5-848D-CAD559F15EB3}"/>
    <dgm:cxn modelId="{C2645A26-B4FB-4E28-8AD3-052552CDC740}" type="presOf" srcId="{26DACB63-7E2F-43C5-872A-352745C11F66}" destId="{48249E75-7419-41BF-897A-B86022BC5115}" srcOrd="0" destOrd="0" presId="urn:microsoft.com/office/officeart/2005/8/layout/hierarchy2"/>
    <dgm:cxn modelId="{E80D7718-E8D0-4F63-A3B6-0344C3A4B67D}" type="presParOf" srcId="{25A1F14B-1747-4999-BC13-159CB18F367B}" destId="{1122C952-5722-4B64-ACA3-31CB55AED3D0}" srcOrd="0" destOrd="0" presId="urn:microsoft.com/office/officeart/2005/8/layout/hierarchy2"/>
    <dgm:cxn modelId="{1ED0571E-3353-4675-9F2B-9041696868AE}" type="presParOf" srcId="{1122C952-5722-4B64-ACA3-31CB55AED3D0}" destId="{BC5EE495-CBBB-47B7-B0C6-D9527F209DB0}" srcOrd="0" destOrd="0" presId="urn:microsoft.com/office/officeart/2005/8/layout/hierarchy2"/>
    <dgm:cxn modelId="{9A2B31BC-4DAD-4B7C-8DE6-0A120D889095}" type="presParOf" srcId="{1122C952-5722-4B64-ACA3-31CB55AED3D0}" destId="{7123E235-AB94-4EAC-B7D1-C6DD8BEE14DD}" srcOrd="1" destOrd="0" presId="urn:microsoft.com/office/officeart/2005/8/layout/hierarchy2"/>
    <dgm:cxn modelId="{69A7037A-8831-4176-8ACE-3D85C95F2F31}" type="presParOf" srcId="{7123E235-AB94-4EAC-B7D1-C6DD8BEE14DD}" destId="{48249E75-7419-41BF-897A-B86022BC5115}" srcOrd="0" destOrd="0" presId="urn:microsoft.com/office/officeart/2005/8/layout/hierarchy2"/>
    <dgm:cxn modelId="{936D221B-FA20-4309-922D-309F9DF8D965}" type="presParOf" srcId="{48249E75-7419-41BF-897A-B86022BC5115}" destId="{AACB70D4-0417-44EB-9465-665EAE1B99D2}" srcOrd="0" destOrd="0" presId="urn:microsoft.com/office/officeart/2005/8/layout/hierarchy2"/>
    <dgm:cxn modelId="{7D469338-B6E5-42FB-8E11-5DECBC008372}" type="presParOf" srcId="{7123E235-AB94-4EAC-B7D1-C6DD8BEE14DD}" destId="{554BB906-FC35-4B18-8B9C-484738096A0C}" srcOrd="1" destOrd="0" presId="urn:microsoft.com/office/officeart/2005/8/layout/hierarchy2"/>
    <dgm:cxn modelId="{1646000A-97FA-4728-A1F6-022748685BC5}" type="presParOf" srcId="{554BB906-FC35-4B18-8B9C-484738096A0C}" destId="{1436413F-E2BD-4B0F-A36C-54D6B786DF18}" srcOrd="0" destOrd="0" presId="urn:microsoft.com/office/officeart/2005/8/layout/hierarchy2"/>
    <dgm:cxn modelId="{B6C475AD-DC44-484C-AD77-5726CE61856C}" type="presParOf" srcId="{554BB906-FC35-4B18-8B9C-484738096A0C}" destId="{1ACBBBDC-9C58-4014-85FE-1D5043D38B7F}" srcOrd="1" destOrd="0" presId="urn:microsoft.com/office/officeart/2005/8/layout/hierarchy2"/>
    <dgm:cxn modelId="{34F70067-5D3E-425E-82DF-F64A5CFC67B3}" type="presParOf" srcId="{7123E235-AB94-4EAC-B7D1-C6DD8BEE14DD}" destId="{ABD3BB34-CCB6-4536-B406-7809790E38BF}" srcOrd="2" destOrd="0" presId="urn:microsoft.com/office/officeart/2005/8/layout/hierarchy2"/>
    <dgm:cxn modelId="{61715229-6336-47D3-A948-FF8A17637378}" type="presParOf" srcId="{ABD3BB34-CCB6-4536-B406-7809790E38BF}" destId="{19E4F43A-63FA-4731-9895-335AF9224437}" srcOrd="0" destOrd="0" presId="urn:microsoft.com/office/officeart/2005/8/layout/hierarchy2"/>
    <dgm:cxn modelId="{933D63B4-6FA4-4F58-BAD1-E4E5F4562027}" type="presParOf" srcId="{7123E235-AB94-4EAC-B7D1-C6DD8BEE14DD}" destId="{4BE05AE6-5426-4FDF-A21F-E52ADCE88AA1}" srcOrd="3" destOrd="0" presId="urn:microsoft.com/office/officeart/2005/8/layout/hierarchy2"/>
    <dgm:cxn modelId="{D2F950D9-6559-417D-AD0D-EA149C1225A7}" type="presParOf" srcId="{4BE05AE6-5426-4FDF-A21F-E52ADCE88AA1}" destId="{06953446-422D-4078-83D3-9E8E99D19F5C}" srcOrd="0" destOrd="0" presId="urn:microsoft.com/office/officeart/2005/8/layout/hierarchy2"/>
    <dgm:cxn modelId="{B4386FCE-57E1-40D4-80EF-243E9B014BF1}" type="presParOf" srcId="{4BE05AE6-5426-4FDF-A21F-E52ADCE88AA1}" destId="{56824E08-4D43-45B4-AD1D-7A05D506DE72}" srcOrd="1" destOrd="0" presId="urn:microsoft.com/office/officeart/2005/8/layout/hierarchy2"/>
    <dgm:cxn modelId="{50793D27-4907-4C21-A727-38C113CF86C6}" type="presParOf" srcId="{7123E235-AB94-4EAC-B7D1-C6DD8BEE14DD}" destId="{0BAA1F50-E19D-4654-A845-AC85E1016264}" srcOrd="4" destOrd="0" presId="urn:microsoft.com/office/officeart/2005/8/layout/hierarchy2"/>
    <dgm:cxn modelId="{E8080B0F-6534-4E57-911B-5E71ED68A25E}" type="presParOf" srcId="{0BAA1F50-E19D-4654-A845-AC85E1016264}" destId="{405721B2-C130-4EF6-8A1B-5D63350A4FD4}" srcOrd="0" destOrd="0" presId="urn:microsoft.com/office/officeart/2005/8/layout/hierarchy2"/>
    <dgm:cxn modelId="{B33B1D09-4D4E-4CAD-9B58-418369EEE148}" type="presParOf" srcId="{7123E235-AB94-4EAC-B7D1-C6DD8BEE14DD}" destId="{E64EC4A3-C24E-4013-A70A-918D0FA26FE2}" srcOrd="5" destOrd="0" presId="urn:microsoft.com/office/officeart/2005/8/layout/hierarchy2"/>
    <dgm:cxn modelId="{63EC0475-0DB3-4D5B-8AA5-8DFB6041FB8C}" type="presParOf" srcId="{E64EC4A3-C24E-4013-A70A-918D0FA26FE2}" destId="{9C6E348A-3E20-457B-A736-BF8E8FA1562A}" srcOrd="0" destOrd="0" presId="urn:microsoft.com/office/officeart/2005/8/layout/hierarchy2"/>
    <dgm:cxn modelId="{0E70C057-E76A-41B7-98F4-2AAC8EBDD4F1}" type="presParOf" srcId="{E64EC4A3-C24E-4013-A70A-918D0FA26FE2}" destId="{A4D83B6E-19E8-4F44-9D3B-9067C7651CA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806991B-99C9-4EC1-915F-452DC194DBF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95F821E6-DF85-4A66-A443-619868782386}">
      <dgm:prSet phldrT="[Text]"/>
      <dgm:spPr/>
      <dgm:t>
        <a:bodyPr/>
        <a:lstStyle/>
        <a:p>
          <a:r>
            <a:rPr lang="id-ID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Kompetensi mendiagnosa organisasi harus dimulai sejak unit organisasi tingkat  bawah, Pelaksana dan Pengawas atau kepada staf yang memiliki potensi menduduki jabatan Pengawas. </a:t>
          </a:r>
        </a:p>
        <a:p>
          <a:r>
            <a:rPr lang="id-ID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Diharapkan, kompetensi ini akan terus terasah hingga dia menduki jabatan- jabatan yang lebih tinggi.</a:t>
          </a:r>
          <a:endParaRPr lang="id-ID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334F84F-0A99-423E-81C0-1383DD14FB34}" type="parTrans" cxnId="{90DF4C2E-53D7-4B8F-8D9F-B024A951471D}">
      <dgm:prSet/>
      <dgm:spPr/>
      <dgm:t>
        <a:bodyPr/>
        <a:lstStyle/>
        <a:p>
          <a:endParaRPr lang="id-ID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2B35EE5-4F9F-4B74-8455-FDF9D33FB16E}" type="sibTrans" cxnId="{90DF4C2E-53D7-4B8F-8D9F-B024A951471D}">
      <dgm:prSet/>
      <dgm:spPr/>
      <dgm:t>
        <a:bodyPr/>
        <a:lstStyle/>
        <a:p>
          <a:endParaRPr lang="id-ID" b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44AF7CD-0D01-4440-92B9-1BD4B74B8DC7}" type="pres">
      <dgm:prSet presAssocID="{7806991B-99C9-4EC1-915F-452DC194DB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117FE40E-6CB9-4056-8E8A-2FC2296829CD}" type="pres">
      <dgm:prSet presAssocID="{95F821E6-DF85-4A66-A443-61986878238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90DF4C2E-53D7-4B8F-8D9F-B024A951471D}" srcId="{7806991B-99C9-4EC1-915F-452DC194DBFE}" destId="{95F821E6-DF85-4A66-A443-619868782386}" srcOrd="0" destOrd="0" parTransId="{7334F84F-0A99-423E-81C0-1383DD14FB34}" sibTransId="{92B35EE5-4F9F-4B74-8455-FDF9D33FB16E}"/>
    <dgm:cxn modelId="{4C13C217-F2A2-4942-9746-9953349FEE64}" type="presOf" srcId="{95F821E6-DF85-4A66-A443-619868782386}" destId="{117FE40E-6CB9-4056-8E8A-2FC2296829CD}" srcOrd="0" destOrd="0" presId="urn:microsoft.com/office/officeart/2005/8/layout/vList2"/>
    <dgm:cxn modelId="{1C910C7A-E54B-449C-BC2F-3BC4E78A5743}" type="presOf" srcId="{7806991B-99C9-4EC1-915F-452DC194DBFE}" destId="{F44AF7CD-0D01-4440-92B9-1BD4B74B8DC7}" srcOrd="0" destOrd="0" presId="urn:microsoft.com/office/officeart/2005/8/layout/vList2"/>
    <dgm:cxn modelId="{A6F3B7CA-A992-44AB-B715-458B87020675}" type="presParOf" srcId="{F44AF7CD-0D01-4440-92B9-1BD4B74B8DC7}" destId="{117FE40E-6CB9-4056-8E8A-2FC2296829C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D898487-C2CB-46DE-BAE6-F2BF7A9F0A75}" type="doc">
      <dgm:prSet loTypeId="urn:microsoft.com/office/officeart/2005/8/layout/hList7" loCatId="list" qsTypeId="urn:microsoft.com/office/officeart/2005/8/quickstyle/simple3" qsCatId="simple" csTypeId="urn:microsoft.com/office/officeart/2005/8/colors/accent1_2" csCatId="accent1" phldr="1"/>
      <dgm:spPr/>
    </dgm:pt>
    <dgm:pt modelId="{6989C687-86BE-48E2-9327-BFCC9ECA9F9B}">
      <dgm:prSet phldrT="[Text]" custT="1"/>
      <dgm:spPr/>
      <dgm:t>
        <a:bodyPr/>
        <a:lstStyle/>
        <a:p>
          <a:r>
            <a:rPr lang="id-ID" sz="3200" dirty="0" smtClean="0"/>
            <a:t>informasi yang sering dibicarakan namun belum jelas.</a:t>
          </a:r>
          <a:endParaRPr lang="id-ID" sz="3200" dirty="0"/>
        </a:p>
      </dgm:t>
    </dgm:pt>
    <dgm:pt modelId="{13527116-E1FF-436F-BB00-2EF62D3659E7}" type="parTrans" cxnId="{EDE0415D-4960-4660-A79B-9509F9891070}">
      <dgm:prSet/>
      <dgm:spPr/>
      <dgm:t>
        <a:bodyPr/>
        <a:lstStyle/>
        <a:p>
          <a:endParaRPr lang="id-ID" sz="2400"/>
        </a:p>
      </dgm:t>
    </dgm:pt>
    <dgm:pt modelId="{E06D5797-E2E6-4C8F-BDFF-041E63E1BF95}" type="sibTrans" cxnId="{EDE0415D-4960-4660-A79B-9509F9891070}">
      <dgm:prSet/>
      <dgm:spPr/>
      <dgm:t>
        <a:bodyPr/>
        <a:lstStyle/>
        <a:p>
          <a:endParaRPr lang="id-ID" sz="2400"/>
        </a:p>
      </dgm:t>
    </dgm:pt>
    <dgm:pt modelId="{C947FD6F-A562-4001-9330-4344F35B2272}">
      <dgm:prSet phldrT="[Text]" custT="1"/>
      <dgm:spPr/>
      <dgm:t>
        <a:bodyPr/>
        <a:lstStyle/>
        <a:p>
          <a:r>
            <a:rPr lang="id-ID" sz="3200" dirty="0" smtClean="0"/>
            <a:t>perlu dibuktikan dengan data/informasi yang akurat.</a:t>
          </a:r>
          <a:endParaRPr lang="id-ID" sz="3200" dirty="0"/>
        </a:p>
      </dgm:t>
    </dgm:pt>
    <dgm:pt modelId="{71D59411-42FC-4934-AE80-2CC7F27EA1C0}" type="parTrans" cxnId="{5CD49386-4E93-4BE9-BCC6-61A296AA4983}">
      <dgm:prSet/>
      <dgm:spPr/>
      <dgm:t>
        <a:bodyPr/>
        <a:lstStyle/>
        <a:p>
          <a:endParaRPr lang="id-ID" sz="2400"/>
        </a:p>
      </dgm:t>
    </dgm:pt>
    <dgm:pt modelId="{8C70B8CB-36A8-409B-A965-7E175A3C4C87}" type="sibTrans" cxnId="{5CD49386-4E93-4BE9-BCC6-61A296AA4983}">
      <dgm:prSet/>
      <dgm:spPr/>
      <dgm:t>
        <a:bodyPr/>
        <a:lstStyle/>
        <a:p>
          <a:endParaRPr lang="id-ID" sz="2400"/>
        </a:p>
      </dgm:t>
    </dgm:pt>
    <dgm:pt modelId="{44F7997E-6D49-4CB9-8EAF-6D2D39C6FD03}" type="pres">
      <dgm:prSet presAssocID="{6D898487-C2CB-46DE-BAE6-F2BF7A9F0A75}" presName="Name0" presStyleCnt="0">
        <dgm:presLayoutVars>
          <dgm:dir/>
          <dgm:resizeHandles val="exact"/>
        </dgm:presLayoutVars>
      </dgm:prSet>
      <dgm:spPr/>
    </dgm:pt>
    <dgm:pt modelId="{9E328012-BBEC-4A4E-9857-FE1EA570DC97}" type="pres">
      <dgm:prSet presAssocID="{6D898487-C2CB-46DE-BAE6-F2BF7A9F0A75}" presName="fgShape" presStyleLbl="fgShp" presStyleIdx="0" presStyleCnt="1"/>
      <dgm:spPr/>
    </dgm:pt>
    <dgm:pt modelId="{B622C71C-01FF-4624-ADC5-F59B77B602C4}" type="pres">
      <dgm:prSet presAssocID="{6D898487-C2CB-46DE-BAE6-F2BF7A9F0A75}" presName="linComp" presStyleCnt="0"/>
      <dgm:spPr/>
    </dgm:pt>
    <dgm:pt modelId="{A47BA633-6777-4BA0-9DC4-08F90B1ABA0B}" type="pres">
      <dgm:prSet presAssocID="{6989C687-86BE-48E2-9327-BFCC9ECA9F9B}" presName="compNode" presStyleCnt="0"/>
      <dgm:spPr/>
    </dgm:pt>
    <dgm:pt modelId="{D2E75437-ADDA-4351-AB55-3C5D2BCF6EB2}" type="pres">
      <dgm:prSet presAssocID="{6989C687-86BE-48E2-9327-BFCC9ECA9F9B}" presName="bkgdShape" presStyleLbl="node1" presStyleIdx="0" presStyleCnt="2"/>
      <dgm:spPr/>
      <dgm:t>
        <a:bodyPr/>
        <a:lstStyle/>
        <a:p>
          <a:endParaRPr lang="id-ID"/>
        </a:p>
      </dgm:t>
    </dgm:pt>
    <dgm:pt modelId="{3239E212-7BA6-4AC0-8590-04DB8A70C8F0}" type="pres">
      <dgm:prSet presAssocID="{6989C687-86BE-48E2-9327-BFCC9ECA9F9B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2FCC09A-E701-42A6-81FC-6103EF9AC7B6}" type="pres">
      <dgm:prSet presAssocID="{6989C687-86BE-48E2-9327-BFCC9ECA9F9B}" presName="invisiNode" presStyleLbl="node1" presStyleIdx="0" presStyleCnt="2"/>
      <dgm:spPr/>
    </dgm:pt>
    <dgm:pt modelId="{0512135B-F74C-40C2-BBB5-F7D0458151FD}" type="pres">
      <dgm:prSet presAssocID="{6989C687-86BE-48E2-9327-BFCC9ECA9F9B}" presName="imagNode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44D8D5C6-1261-4B36-AAD9-E3A46CA55263}" type="pres">
      <dgm:prSet presAssocID="{E06D5797-E2E6-4C8F-BDFF-041E63E1BF95}" presName="sibTrans" presStyleLbl="sibTrans2D1" presStyleIdx="0" presStyleCnt="0"/>
      <dgm:spPr/>
      <dgm:t>
        <a:bodyPr/>
        <a:lstStyle/>
        <a:p>
          <a:endParaRPr lang="id-ID"/>
        </a:p>
      </dgm:t>
    </dgm:pt>
    <dgm:pt modelId="{32B729FF-E689-4862-925E-BED9E71EF6A7}" type="pres">
      <dgm:prSet presAssocID="{C947FD6F-A562-4001-9330-4344F35B2272}" presName="compNode" presStyleCnt="0"/>
      <dgm:spPr/>
    </dgm:pt>
    <dgm:pt modelId="{2FBC7AFB-74F4-4383-9B25-50F91D5A5D33}" type="pres">
      <dgm:prSet presAssocID="{C947FD6F-A562-4001-9330-4344F35B2272}" presName="bkgdShape" presStyleLbl="node1" presStyleIdx="1" presStyleCnt="2"/>
      <dgm:spPr/>
      <dgm:t>
        <a:bodyPr/>
        <a:lstStyle/>
        <a:p>
          <a:endParaRPr lang="id-ID"/>
        </a:p>
      </dgm:t>
    </dgm:pt>
    <dgm:pt modelId="{7AE3F4A4-CFBE-46E6-A06E-EBDE1FB70FB4}" type="pres">
      <dgm:prSet presAssocID="{C947FD6F-A562-4001-9330-4344F35B2272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E5C4434-8B15-4505-8488-E63E20723889}" type="pres">
      <dgm:prSet presAssocID="{C947FD6F-A562-4001-9330-4344F35B2272}" presName="invisiNode" presStyleLbl="node1" presStyleIdx="1" presStyleCnt="2"/>
      <dgm:spPr/>
    </dgm:pt>
    <dgm:pt modelId="{11FF0225-8222-4A6C-9B2A-641BACBDD0D6}" type="pres">
      <dgm:prSet presAssocID="{C947FD6F-A562-4001-9330-4344F35B2272}" presName="imagNode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</dgm:ptLst>
  <dgm:cxnLst>
    <dgm:cxn modelId="{253AC827-2B4E-4FF6-BD3B-23FC3949DBDF}" type="presOf" srcId="{6989C687-86BE-48E2-9327-BFCC9ECA9F9B}" destId="{D2E75437-ADDA-4351-AB55-3C5D2BCF6EB2}" srcOrd="0" destOrd="0" presId="urn:microsoft.com/office/officeart/2005/8/layout/hList7"/>
    <dgm:cxn modelId="{07C31BC4-64C6-4BE8-9AD0-67CFEB8F14DE}" type="presOf" srcId="{C947FD6F-A562-4001-9330-4344F35B2272}" destId="{7AE3F4A4-CFBE-46E6-A06E-EBDE1FB70FB4}" srcOrd="1" destOrd="0" presId="urn:microsoft.com/office/officeart/2005/8/layout/hList7"/>
    <dgm:cxn modelId="{1FA2D0C9-BE44-4356-A52E-463E0ADCC8F0}" type="presOf" srcId="{E06D5797-E2E6-4C8F-BDFF-041E63E1BF95}" destId="{44D8D5C6-1261-4B36-AAD9-E3A46CA55263}" srcOrd="0" destOrd="0" presId="urn:microsoft.com/office/officeart/2005/8/layout/hList7"/>
    <dgm:cxn modelId="{59743293-3CA1-4C12-A84E-1472646A9D54}" type="presOf" srcId="{6D898487-C2CB-46DE-BAE6-F2BF7A9F0A75}" destId="{44F7997E-6D49-4CB9-8EAF-6D2D39C6FD03}" srcOrd="0" destOrd="0" presId="urn:microsoft.com/office/officeart/2005/8/layout/hList7"/>
    <dgm:cxn modelId="{D03430EF-70AF-41CA-AB6A-2D72EFDA7658}" type="presOf" srcId="{6989C687-86BE-48E2-9327-BFCC9ECA9F9B}" destId="{3239E212-7BA6-4AC0-8590-04DB8A70C8F0}" srcOrd="1" destOrd="0" presId="urn:microsoft.com/office/officeart/2005/8/layout/hList7"/>
    <dgm:cxn modelId="{5CD49386-4E93-4BE9-BCC6-61A296AA4983}" srcId="{6D898487-C2CB-46DE-BAE6-F2BF7A9F0A75}" destId="{C947FD6F-A562-4001-9330-4344F35B2272}" srcOrd="1" destOrd="0" parTransId="{71D59411-42FC-4934-AE80-2CC7F27EA1C0}" sibTransId="{8C70B8CB-36A8-409B-A965-7E175A3C4C87}"/>
    <dgm:cxn modelId="{EDE0415D-4960-4660-A79B-9509F9891070}" srcId="{6D898487-C2CB-46DE-BAE6-F2BF7A9F0A75}" destId="{6989C687-86BE-48E2-9327-BFCC9ECA9F9B}" srcOrd="0" destOrd="0" parTransId="{13527116-E1FF-436F-BB00-2EF62D3659E7}" sibTransId="{E06D5797-E2E6-4C8F-BDFF-041E63E1BF95}"/>
    <dgm:cxn modelId="{2BF09D7F-7074-49B5-8C61-D342D1AAC103}" type="presOf" srcId="{C947FD6F-A562-4001-9330-4344F35B2272}" destId="{2FBC7AFB-74F4-4383-9B25-50F91D5A5D33}" srcOrd="0" destOrd="0" presId="urn:microsoft.com/office/officeart/2005/8/layout/hList7"/>
    <dgm:cxn modelId="{C68D3687-6EE5-4DFB-A5C3-CBBC0B26E6CA}" type="presParOf" srcId="{44F7997E-6D49-4CB9-8EAF-6D2D39C6FD03}" destId="{9E328012-BBEC-4A4E-9857-FE1EA570DC97}" srcOrd="0" destOrd="0" presId="urn:microsoft.com/office/officeart/2005/8/layout/hList7"/>
    <dgm:cxn modelId="{8BD22279-F32B-4167-BEA1-15FE16AD4636}" type="presParOf" srcId="{44F7997E-6D49-4CB9-8EAF-6D2D39C6FD03}" destId="{B622C71C-01FF-4624-ADC5-F59B77B602C4}" srcOrd="1" destOrd="0" presId="urn:microsoft.com/office/officeart/2005/8/layout/hList7"/>
    <dgm:cxn modelId="{8AF827D8-3907-415D-B415-22D5BD0BB556}" type="presParOf" srcId="{B622C71C-01FF-4624-ADC5-F59B77B602C4}" destId="{A47BA633-6777-4BA0-9DC4-08F90B1ABA0B}" srcOrd="0" destOrd="0" presId="urn:microsoft.com/office/officeart/2005/8/layout/hList7"/>
    <dgm:cxn modelId="{5A9157F2-FCCF-4C49-97BD-7E63FF7AF0F2}" type="presParOf" srcId="{A47BA633-6777-4BA0-9DC4-08F90B1ABA0B}" destId="{D2E75437-ADDA-4351-AB55-3C5D2BCF6EB2}" srcOrd="0" destOrd="0" presId="urn:microsoft.com/office/officeart/2005/8/layout/hList7"/>
    <dgm:cxn modelId="{69CE083F-2AA2-4432-BCD7-B9DCF08E8FA5}" type="presParOf" srcId="{A47BA633-6777-4BA0-9DC4-08F90B1ABA0B}" destId="{3239E212-7BA6-4AC0-8590-04DB8A70C8F0}" srcOrd="1" destOrd="0" presId="urn:microsoft.com/office/officeart/2005/8/layout/hList7"/>
    <dgm:cxn modelId="{19D49FDC-F1FC-41F4-B266-5BABECF4432C}" type="presParOf" srcId="{A47BA633-6777-4BA0-9DC4-08F90B1ABA0B}" destId="{82FCC09A-E701-42A6-81FC-6103EF9AC7B6}" srcOrd="2" destOrd="0" presId="urn:microsoft.com/office/officeart/2005/8/layout/hList7"/>
    <dgm:cxn modelId="{12080551-F4E3-486D-A8F7-546B91AE3ED2}" type="presParOf" srcId="{A47BA633-6777-4BA0-9DC4-08F90B1ABA0B}" destId="{0512135B-F74C-40C2-BBB5-F7D0458151FD}" srcOrd="3" destOrd="0" presId="urn:microsoft.com/office/officeart/2005/8/layout/hList7"/>
    <dgm:cxn modelId="{A9E16446-9D0F-4693-8532-56D5314B67D1}" type="presParOf" srcId="{B622C71C-01FF-4624-ADC5-F59B77B602C4}" destId="{44D8D5C6-1261-4B36-AAD9-E3A46CA55263}" srcOrd="1" destOrd="0" presId="urn:microsoft.com/office/officeart/2005/8/layout/hList7"/>
    <dgm:cxn modelId="{AAC1E353-FC97-4F86-BB5D-330B79425CCA}" type="presParOf" srcId="{B622C71C-01FF-4624-ADC5-F59B77B602C4}" destId="{32B729FF-E689-4862-925E-BED9E71EF6A7}" srcOrd="2" destOrd="0" presId="urn:microsoft.com/office/officeart/2005/8/layout/hList7"/>
    <dgm:cxn modelId="{C889BBAD-787F-4F64-A909-6C4B2891507D}" type="presParOf" srcId="{32B729FF-E689-4862-925E-BED9E71EF6A7}" destId="{2FBC7AFB-74F4-4383-9B25-50F91D5A5D33}" srcOrd="0" destOrd="0" presId="urn:microsoft.com/office/officeart/2005/8/layout/hList7"/>
    <dgm:cxn modelId="{00A054B6-2DF5-46F7-B72E-6D42729019BE}" type="presParOf" srcId="{32B729FF-E689-4862-925E-BED9E71EF6A7}" destId="{7AE3F4A4-CFBE-46E6-A06E-EBDE1FB70FB4}" srcOrd="1" destOrd="0" presId="urn:microsoft.com/office/officeart/2005/8/layout/hList7"/>
    <dgm:cxn modelId="{B74636CA-9C60-4610-9103-63B7A0F45FD6}" type="presParOf" srcId="{32B729FF-E689-4862-925E-BED9E71EF6A7}" destId="{CE5C4434-8B15-4505-8488-E63E20723889}" srcOrd="2" destOrd="0" presId="urn:microsoft.com/office/officeart/2005/8/layout/hList7"/>
    <dgm:cxn modelId="{AC281DEB-C2E7-4C89-96F2-609BB2DE7C7B}" type="presParOf" srcId="{32B729FF-E689-4862-925E-BED9E71EF6A7}" destId="{11FF0225-8222-4A6C-9B2A-641BACBDD0D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8B45CD8-7540-483D-B475-8A797D23B48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1A8E387D-44BF-4C4C-99D5-89A9D10312D7}" type="pres">
      <dgm:prSet presAssocID="{08B45CD8-7540-483D-B475-8A797D23B48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</dgm:ptLst>
  <dgm:cxnLst>
    <dgm:cxn modelId="{B76D9E11-11AF-46D1-B36A-43DC43C1A396}" type="presOf" srcId="{08B45CD8-7540-483D-B475-8A797D23B48B}" destId="{1A8E387D-44BF-4C4C-99D5-89A9D10312D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8B45CD8-7540-483D-B475-8A797D23B48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1F6120D2-6F7B-4510-99E2-B60881079F95}">
      <dgm:prSet phldrT="[Text]"/>
      <dgm:spPr/>
      <dgm:t>
        <a:bodyPr/>
        <a:lstStyle/>
        <a:p>
          <a:r>
            <a:rPr lang="id-ID" dirty="0" smtClean="0"/>
            <a:t>isu disebut strategis, </a:t>
          </a:r>
        </a:p>
        <a:p>
          <a:r>
            <a:rPr lang="id-ID" dirty="0" smtClean="0"/>
            <a:t>karena terkait dengan dan tugas dan fungsi organisasi/unit organisasi tertentu, </a:t>
          </a:r>
        </a:p>
        <a:p>
          <a:r>
            <a:rPr lang="id-ID" dirty="0" smtClean="0"/>
            <a:t>sudah terbukti atau didukung dengan data/informasi yang akurat </a:t>
          </a:r>
        </a:p>
        <a:p>
          <a:r>
            <a:rPr lang="id-ID" dirty="0" smtClean="0"/>
            <a:t>menjadi atau disebut masalah</a:t>
          </a:r>
          <a:endParaRPr lang="id-ID" dirty="0"/>
        </a:p>
      </dgm:t>
    </dgm:pt>
    <dgm:pt modelId="{DDFFD020-12B9-429C-A69B-6B2AE23F2A9D}" type="parTrans" cxnId="{942AF5F4-48E0-4C06-BC97-E85880891086}">
      <dgm:prSet/>
      <dgm:spPr/>
      <dgm:t>
        <a:bodyPr/>
        <a:lstStyle/>
        <a:p>
          <a:endParaRPr lang="id-ID"/>
        </a:p>
      </dgm:t>
    </dgm:pt>
    <dgm:pt modelId="{55F08DC3-70FF-4025-AE5D-D8416DDC6FBC}" type="sibTrans" cxnId="{942AF5F4-48E0-4C06-BC97-E85880891086}">
      <dgm:prSet/>
      <dgm:spPr/>
      <dgm:t>
        <a:bodyPr/>
        <a:lstStyle/>
        <a:p>
          <a:endParaRPr lang="id-ID"/>
        </a:p>
      </dgm:t>
    </dgm:pt>
    <dgm:pt modelId="{1A8E387D-44BF-4C4C-99D5-89A9D10312D7}" type="pres">
      <dgm:prSet presAssocID="{08B45CD8-7540-483D-B475-8A797D23B48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2BD00807-AFF7-4179-B2A7-5D4D648A6049}" type="pres">
      <dgm:prSet presAssocID="{1F6120D2-6F7B-4510-99E2-B60881079F9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942AF5F4-48E0-4C06-BC97-E85880891086}" srcId="{08B45CD8-7540-483D-B475-8A797D23B48B}" destId="{1F6120D2-6F7B-4510-99E2-B60881079F95}" srcOrd="0" destOrd="0" parTransId="{DDFFD020-12B9-429C-A69B-6B2AE23F2A9D}" sibTransId="{55F08DC3-70FF-4025-AE5D-D8416DDC6FBC}"/>
    <dgm:cxn modelId="{C6163F19-42B6-4104-8B0A-E38B7A37F8BD}" type="presOf" srcId="{08B45CD8-7540-483D-B475-8A797D23B48B}" destId="{1A8E387D-44BF-4C4C-99D5-89A9D10312D7}" srcOrd="0" destOrd="0" presId="urn:microsoft.com/office/officeart/2005/8/layout/vList2"/>
    <dgm:cxn modelId="{04187F8F-F35A-41CA-B4A1-A5C1D038FF9F}" type="presOf" srcId="{1F6120D2-6F7B-4510-99E2-B60881079F95}" destId="{2BD00807-AFF7-4179-B2A7-5D4D648A6049}" srcOrd="0" destOrd="0" presId="urn:microsoft.com/office/officeart/2005/8/layout/vList2"/>
    <dgm:cxn modelId="{5BAB038B-5E08-4269-88DA-D179E71BDA8E}" type="presParOf" srcId="{1A8E387D-44BF-4C4C-99D5-89A9D10312D7}" destId="{2BD00807-AFF7-4179-B2A7-5D4D648A604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90AA75D-EE64-4E71-9A4D-2941778EB0F9}" type="doc">
      <dgm:prSet loTypeId="urn:microsoft.com/office/officeart/2005/8/layout/StepDownProcess" loCatId="process" qsTypeId="urn:microsoft.com/office/officeart/2005/8/quickstyle/simple3" qsCatId="simple" csTypeId="urn:microsoft.com/office/officeart/2005/8/colors/accent1_2" csCatId="accent1" phldr="1"/>
      <dgm:spPr/>
    </dgm:pt>
    <dgm:pt modelId="{59BB411E-13EA-4CC0-9180-66D868DB06B1}">
      <dgm:prSet phldrT="[Text]" custT="1"/>
      <dgm:spPr/>
      <dgm:t>
        <a:bodyPr/>
        <a:lstStyle/>
        <a:p>
          <a:r>
            <a:rPr lang="id-ID" sz="4000" dirty="0" smtClean="0">
              <a:effectLst/>
            </a:rPr>
            <a:t>nasional</a:t>
          </a:r>
          <a:endParaRPr lang="id-ID" sz="4000" dirty="0"/>
        </a:p>
      </dgm:t>
    </dgm:pt>
    <dgm:pt modelId="{072169C0-B118-4DDC-A966-3EF9CE41295F}" type="parTrans" cxnId="{7DB49805-A261-4077-8FA3-A8CB3FABF387}">
      <dgm:prSet/>
      <dgm:spPr/>
      <dgm:t>
        <a:bodyPr/>
        <a:lstStyle/>
        <a:p>
          <a:endParaRPr lang="id-ID" sz="2800"/>
        </a:p>
      </dgm:t>
    </dgm:pt>
    <dgm:pt modelId="{7DA51C85-FE80-4770-A63F-A0B95D1E3B79}" type="sibTrans" cxnId="{7DB49805-A261-4077-8FA3-A8CB3FABF387}">
      <dgm:prSet/>
      <dgm:spPr/>
      <dgm:t>
        <a:bodyPr/>
        <a:lstStyle/>
        <a:p>
          <a:endParaRPr lang="id-ID" sz="2800"/>
        </a:p>
      </dgm:t>
    </dgm:pt>
    <dgm:pt modelId="{68435F4B-4ED9-439A-8FBA-046EF2BBCED5}">
      <dgm:prSet phldrT="[Text]" custT="1"/>
      <dgm:spPr/>
      <dgm:t>
        <a:bodyPr/>
        <a:lstStyle/>
        <a:p>
          <a:r>
            <a:rPr lang="id-ID" sz="4000" dirty="0" smtClean="0">
              <a:effectLst/>
            </a:rPr>
            <a:t>instansi</a:t>
          </a:r>
          <a:endParaRPr lang="id-ID" sz="4000" dirty="0"/>
        </a:p>
      </dgm:t>
    </dgm:pt>
    <dgm:pt modelId="{6B62A0E3-5FDD-42A3-B4C4-A0E9CC91A3A3}" type="parTrans" cxnId="{0F013E62-2552-4944-9F55-02404CBB1A43}">
      <dgm:prSet/>
      <dgm:spPr/>
      <dgm:t>
        <a:bodyPr/>
        <a:lstStyle/>
        <a:p>
          <a:endParaRPr lang="id-ID" sz="2800"/>
        </a:p>
      </dgm:t>
    </dgm:pt>
    <dgm:pt modelId="{5F34FB9D-3065-43E5-9633-8597B67A3270}" type="sibTrans" cxnId="{0F013E62-2552-4944-9F55-02404CBB1A43}">
      <dgm:prSet/>
      <dgm:spPr/>
      <dgm:t>
        <a:bodyPr/>
        <a:lstStyle/>
        <a:p>
          <a:endParaRPr lang="id-ID" sz="2800"/>
        </a:p>
      </dgm:t>
    </dgm:pt>
    <dgm:pt modelId="{AE5D59BF-0BFC-48A6-A774-3B566D76E697}">
      <dgm:prSet phldrT="[Text]" custT="1"/>
      <dgm:spPr/>
      <dgm:t>
        <a:bodyPr/>
        <a:lstStyle/>
        <a:p>
          <a:r>
            <a:rPr lang="id-ID" sz="4000" smtClean="0">
              <a:effectLst/>
            </a:rPr>
            <a:t>unit organisasi</a:t>
          </a:r>
          <a:endParaRPr lang="id-ID" sz="4000" dirty="0"/>
        </a:p>
      </dgm:t>
    </dgm:pt>
    <dgm:pt modelId="{99400104-5F40-42F8-A006-FABAF0FCD87E}" type="parTrans" cxnId="{0AD7175E-3249-48EF-ACE7-75536657E00C}">
      <dgm:prSet/>
      <dgm:spPr/>
      <dgm:t>
        <a:bodyPr/>
        <a:lstStyle/>
        <a:p>
          <a:endParaRPr lang="id-ID" sz="2800"/>
        </a:p>
      </dgm:t>
    </dgm:pt>
    <dgm:pt modelId="{FD9F2D8D-99EA-4987-A881-E5A9C7CFDF8E}" type="sibTrans" cxnId="{0AD7175E-3249-48EF-ACE7-75536657E00C}">
      <dgm:prSet/>
      <dgm:spPr/>
      <dgm:t>
        <a:bodyPr/>
        <a:lstStyle/>
        <a:p>
          <a:endParaRPr lang="id-ID" sz="2800"/>
        </a:p>
      </dgm:t>
    </dgm:pt>
    <dgm:pt modelId="{118597E6-F390-47D5-8F12-5561F8C27BDC}" type="pres">
      <dgm:prSet presAssocID="{D90AA75D-EE64-4E71-9A4D-2941778EB0F9}" presName="rootnode" presStyleCnt="0">
        <dgm:presLayoutVars>
          <dgm:chMax/>
          <dgm:chPref/>
          <dgm:dir/>
          <dgm:animLvl val="lvl"/>
        </dgm:presLayoutVars>
      </dgm:prSet>
      <dgm:spPr/>
    </dgm:pt>
    <dgm:pt modelId="{3F1BCB1E-BAE9-43C3-8992-1FE7F0D4854D}" type="pres">
      <dgm:prSet presAssocID="{59BB411E-13EA-4CC0-9180-66D868DB06B1}" presName="composite" presStyleCnt="0"/>
      <dgm:spPr/>
    </dgm:pt>
    <dgm:pt modelId="{BDFCC519-D188-4275-BF19-42B3E9C1DC1C}" type="pres">
      <dgm:prSet presAssocID="{59BB411E-13EA-4CC0-9180-66D868DB06B1}" presName="bentUpArrow1" presStyleLbl="alignImgPlace1" presStyleIdx="0" presStyleCnt="2" custScaleX="53201" custScaleY="91805" custLinFactNeighborX="-20040"/>
      <dgm:spPr/>
    </dgm:pt>
    <dgm:pt modelId="{7E2A9DF2-F88B-4695-BD2D-363DE6CD5E3F}" type="pres">
      <dgm:prSet presAssocID="{59BB411E-13EA-4CC0-9180-66D868DB06B1}" presName="ParentText" presStyleLbl="node1" presStyleIdx="0" presStyleCnt="3" custScaleX="20398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AF09DA1-A8E8-40DD-9CAE-099CE5F072AD}" type="pres">
      <dgm:prSet presAssocID="{59BB411E-13EA-4CC0-9180-66D868DB06B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E195351-5813-4673-9341-B7D71238E832}" type="pres">
      <dgm:prSet presAssocID="{7DA51C85-FE80-4770-A63F-A0B95D1E3B79}" presName="sibTrans" presStyleCnt="0"/>
      <dgm:spPr/>
    </dgm:pt>
    <dgm:pt modelId="{165A5CA1-A4ED-43A2-B4D9-AC248C67684F}" type="pres">
      <dgm:prSet presAssocID="{68435F4B-4ED9-439A-8FBA-046EF2BBCED5}" presName="composite" presStyleCnt="0"/>
      <dgm:spPr/>
    </dgm:pt>
    <dgm:pt modelId="{359FBC54-EDC8-4B27-8524-88FD52E0CEAC}" type="pres">
      <dgm:prSet presAssocID="{68435F4B-4ED9-439A-8FBA-046EF2BBCED5}" presName="bentUpArrow1" presStyleLbl="alignImgPlace1" presStyleIdx="1" presStyleCnt="2" custScaleX="53201" custScaleY="91805" custLinFactNeighborX="-20040"/>
      <dgm:spPr/>
    </dgm:pt>
    <dgm:pt modelId="{2085ABB7-494C-46F7-A9BF-1DFC61079C37}" type="pres">
      <dgm:prSet presAssocID="{68435F4B-4ED9-439A-8FBA-046EF2BBCED5}" presName="ParentText" presStyleLbl="node1" presStyleIdx="1" presStyleCnt="3" custScaleX="20398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594EB06-48F3-4B18-9CD1-AE5F63BE3CF0}" type="pres">
      <dgm:prSet presAssocID="{68435F4B-4ED9-439A-8FBA-046EF2BBCED5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87A1110-BF91-4164-8CDC-4731D2D3D2D1}" type="pres">
      <dgm:prSet presAssocID="{5F34FB9D-3065-43E5-9633-8597B67A3270}" presName="sibTrans" presStyleCnt="0"/>
      <dgm:spPr/>
    </dgm:pt>
    <dgm:pt modelId="{0BC46B29-FC9F-4AFD-AC26-AC23E2540D44}" type="pres">
      <dgm:prSet presAssocID="{AE5D59BF-0BFC-48A6-A774-3B566D76E697}" presName="composite" presStyleCnt="0"/>
      <dgm:spPr/>
    </dgm:pt>
    <dgm:pt modelId="{401E7262-E345-47F2-97E1-9C3B6B6FA7AA}" type="pres">
      <dgm:prSet presAssocID="{AE5D59BF-0BFC-48A6-A774-3B566D76E697}" presName="ParentText" presStyleLbl="node1" presStyleIdx="2" presStyleCnt="3" custScaleX="20398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685B91CE-C6C7-4B82-A1CD-DEB2029A3784}" type="presOf" srcId="{59BB411E-13EA-4CC0-9180-66D868DB06B1}" destId="{7E2A9DF2-F88B-4695-BD2D-363DE6CD5E3F}" srcOrd="0" destOrd="0" presId="urn:microsoft.com/office/officeart/2005/8/layout/StepDownProcess"/>
    <dgm:cxn modelId="{853C6FCB-D805-4616-8507-2E97B9CAF9C2}" type="presOf" srcId="{AE5D59BF-0BFC-48A6-A774-3B566D76E697}" destId="{401E7262-E345-47F2-97E1-9C3B6B6FA7AA}" srcOrd="0" destOrd="0" presId="urn:microsoft.com/office/officeart/2005/8/layout/StepDownProcess"/>
    <dgm:cxn modelId="{7DB49805-A261-4077-8FA3-A8CB3FABF387}" srcId="{D90AA75D-EE64-4E71-9A4D-2941778EB0F9}" destId="{59BB411E-13EA-4CC0-9180-66D868DB06B1}" srcOrd="0" destOrd="0" parTransId="{072169C0-B118-4DDC-A966-3EF9CE41295F}" sibTransId="{7DA51C85-FE80-4770-A63F-A0B95D1E3B79}"/>
    <dgm:cxn modelId="{E2234DFA-ECFC-4778-BC50-55DB9DBC03D0}" type="presOf" srcId="{D90AA75D-EE64-4E71-9A4D-2941778EB0F9}" destId="{118597E6-F390-47D5-8F12-5561F8C27BDC}" srcOrd="0" destOrd="0" presId="urn:microsoft.com/office/officeart/2005/8/layout/StepDownProcess"/>
    <dgm:cxn modelId="{0AD7175E-3249-48EF-ACE7-75536657E00C}" srcId="{D90AA75D-EE64-4E71-9A4D-2941778EB0F9}" destId="{AE5D59BF-0BFC-48A6-A774-3B566D76E697}" srcOrd="2" destOrd="0" parTransId="{99400104-5F40-42F8-A006-FABAF0FCD87E}" sibTransId="{FD9F2D8D-99EA-4987-A881-E5A9C7CFDF8E}"/>
    <dgm:cxn modelId="{7BC814E6-F8C8-4E39-9950-F2A07F835B34}" type="presOf" srcId="{68435F4B-4ED9-439A-8FBA-046EF2BBCED5}" destId="{2085ABB7-494C-46F7-A9BF-1DFC61079C37}" srcOrd="0" destOrd="0" presId="urn:microsoft.com/office/officeart/2005/8/layout/StepDownProcess"/>
    <dgm:cxn modelId="{0F013E62-2552-4944-9F55-02404CBB1A43}" srcId="{D90AA75D-EE64-4E71-9A4D-2941778EB0F9}" destId="{68435F4B-4ED9-439A-8FBA-046EF2BBCED5}" srcOrd="1" destOrd="0" parTransId="{6B62A0E3-5FDD-42A3-B4C4-A0E9CC91A3A3}" sibTransId="{5F34FB9D-3065-43E5-9633-8597B67A3270}"/>
    <dgm:cxn modelId="{D33144AF-DC01-483C-A113-998B3F39A1F5}" type="presParOf" srcId="{118597E6-F390-47D5-8F12-5561F8C27BDC}" destId="{3F1BCB1E-BAE9-43C3-8992-1FE7F0D4854D}" srcOrd="0" destOrd="0" presId="urn:microsoft.com/office/officeart/2005/8/layout/StepDownProcess"/>
    <dgm:cxn modelId="{5391C8F4-9C72-499B-AD7B-FC75294907E0}" type="presParOf" srcId="{3F1BCB1E-BAE9-43C3-8992-1FE7F0D4854D}" destId="{BDFCC519-D188-4275-BF19-42B3E9C1DC1C}" srcOrd="0" destOrd="0" presId="urn:microsoft.com/office/officeart/2005/8/layout/StepDownProcess"/>
    <dgm:cxn modelId="{9CA144CE-018D-4F0A-B40A-E49EA598146A}" type="presParOf" srcId="{3F1BCB1E-BAE9-43C3-8992-1FE7F0D4854D}" destId="{7E2A9DF2-F88B-4695-BD2D-363DE6CD5E3F}" srcOrd="1" destOrd="0" presId="urn:microsoft.com/office/officeart/2005/8/layout/StepDownProcess"/>
    <dgm:cxn modelId="{5F5F3027-8283-43CE-8344-FE3A170CAC65}" type="presParOf" srcId="{3F1BCB1E-BAE9-43C3-8992-1FE7F0D4854D}" destId="{4AF09DA1-A8E8-40DD-9CAE-099CE5F072AD}" srcOrd="2" destOrd="0" presId="urn:microsoft.com/office/officeart/2005/8/layout/StepDownProcess"/>
    <dgm:cxn modelId="{D3C111E1-D705-47D8-9745-E9515E948F24}" type="presParOf" srcId="{118597E6-F390-47D5-8F12-5561F8C27BDC}" destId="{BE195351-5813-4673-9341-B7D71238E832}" srcOrd="1" destOrd="0" presId="urn:microsoft.com/office/officeart/2005/8/layout/StepDownProcess"/>
    <dgm:cxn modelId="{266B7806-3350-413B-94B6-5AADC7A6BF59}" type="presParOf" srcId="{118597E6-F390-47D5-8F12-5561F8C27BDC}" destId="{165A5CA1-A4ED-43A2-B4D9-AC248C67684F}" srcOrd="2" destOrd="0" presId="urn:microsoft.com/office/officeart/2005/8/layout/StepDownProcess"/>
    <dgm:cxn modelId="{1966E32F-5799-4439-9EE9-2DEF4D974FF2}" type="presParOf" srcId="{165A5CA1-A4ED-43A2-B4D9-AC248C67684F}" destId="{359FBC54-EDC8-4B27-8524-88FD52E0CEAC}" srcOrd="0" destOrd="0" presId="urn:microsoft.com/office/officeart/2005/8/layout/StepDownProcess"/>
    <dgm:cxn modelId="{335F30FD-B4F3-4FF8-BE97-91E2129C91BC}" type="presParOf" srcId="{165A5CA1-A4ED-43A2-B4D9-AC248C67684F}" destId="{2085ABB7-494C-46F7-A9BF-1DFC61079C37}" srcOrd="1" destOrd="0" presId="urn:microsoft.com/office/officeart/2005/8/layout/StepDownProcess"/>
    <dgm:cxn modelId="{19545EF6-4F22-49A1-BD9C-AA141BF12251}" type="presParOf" srcId="{165A5CA1-A4ED-43A2-B4D9-AC248C67684F}" destId="{0594EB06-48F3-4B18-9CD1-AE5F63BE3CF0}" srcOrd="2" destOrd="0" presId="urn:microsoft.com/office/officeart/2005/8/layout/StepDownProcess"/>
    <dgm:cxn modelId="{F5516CC2-1B8D-4165-8D1E-63E163CC4F93}" type="presParOf" srcId="{118597E6-F390-47D5-8F12-5561F8C27BDC}" destId="{A87A1110-BF91-4164-8CDC-4731D2D3D2D1}" srcOrd="3" destOrd="0" presId="urn:microsoft.com/office/officeart/2005/8/layout/StepDownProcess"/>
    <dgm:cxn modelId="{984FA2CC-1607-49DF-9945-F14D84CCE311}" type="presParOf" srcId="{118597E6-F390-47D5-8F12-5561F8C27BDC}" destId="{0BC46B29-FC9F-4AFD-AC26-AC23E2540D44}" srcOrd="4" destOrd="0" presId="urn:microsoft.com/office/officeart/2005/8/layout/StepDownProcess"/>
    <dgm:cxn modelId="{86A7E8E9-CDC5-4A6C-AC77-E12F35AC00E2}" type="presParOf" srcId="{0BC46B29-FC9F-4AFD-AC26-AC23E2540D44}" destId="{401E7262-E345-47F2-97E1-9C3B6B6FA7A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90AA75D-EE64-4E71-9A4D-2941778EB0F9}" type="doc">
      <dgm:prSet loTypeId="urn:microsoft.com/office/officeart/2008/layout/HalfCircleOrganizationChart" loCatId="hierarchy" qsTypeId="urn:microsoft.com/office/officeart/2005/8/quickstyle/3d2" qsCatId="3D" csTypeId="urn:microsoft.com/office/officeart/2005/8/colors/accent3_4" csCatId="accent3" phldr="1"/>
      <dgm:spPr/>
    </dgm:pt>
    <dgm:pt modelId="{59BB411E-13EA-4CC0-9180-66D868DB06B1}">
      <dgm:prSet phldrT="[Text]" custT="1"/>
      <dgm:spPr/>
      <dgm:t>
        <a:bodyPr/>
        <a:lstStyle/>
        <a:p>
          <a:r>
            <a:rPr lang="id-ID" sz="16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4 (empat) pilar dari RPJMN ke IV </a:t>
          </a:r>
          <a:endParaRPr lang="id-ID" sz="16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072169C0-B118-4DDC-A966-3EF9CE41295F}" type="parTrans" cxnId="{7DB49805-A261-4077-8FA3-A8CB3FABF387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7DA51C85-FE80-4770-A63F-A0B95D1E3B79}" type="sibTrans" cxnId="{7DB49805-A261-4077-8FA3-A8CB3FABF387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68435F4B-4ED9-439A-8FBA-046EF2BBCED5}">
      <dgm:prSet phldrT="[Text]" custT="1"/>
      <dgm:spPr/>
      <dgm:t>
        <a:bodyPr/>
        <a:lstStyle/>
        <a:p>
          <a:r>
            <a:rPr lang="id-ID" sz="16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diterjemahkan ke dalam 7 (tujuh) agenda Pembangunan Nasional yang didalamnya terdapat</a:t>
          </a:r>
          <a:endParaRPr lang="id-ID" sz="16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6B62A0E3-5FDD-42A3-B4C4-A0E9CC91A3A3}" type="parTrans" cxnId="{0F013E62-2552-4944-9F55-02404CBB1A43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5F34FB9D-3065-43E5-9633-8597B67A3270}" type="sibTrans" cxnId="{0F013E62-2552-4944-9F55-02404CBB1A43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CA2935D4-8AB3-4FF6-AD9F-AF16C59DE78B}">
      <dgm:prSet phldrT="[Text]" custT="1"/>
      <dgm:spPr/>
      <dgm:t>
        <a:bodyPr/>
        <a:lstStyle/>
        <a:p>
          <a:r>
            <a:rPr lang="id-ID" sz="16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Program Prioritas, </a:t>
          </a:r>
          <a:endParaRPr lang="id-ID" sz="16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D3AD1BBF-A72F-45CB-A124-6B8B17F1E46E}" type="parTrans" cxnId="{ED2E1C7C-6CFE-4EA0-87EC-5334347FC27B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AC456E8E-CE40-45FF-9A75-110487A85613}" type="sibTrans" cxnId="{ED2E1C7C-6CFE-4EA0-87EC-5334347FC27B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4B5AACC9-D512-4BF4-97A9-4893C5E967C3}">
      <dgm:prSet phldrT="[Text]" custT="1"/>
      <dgm:spPr/>
      <dgm:t>
        <a:bodyPr/>
        <a:lstStyle/>
        <a:p>
          <a:r>
            <a:rPr lang="id-ID" sz="16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Kegiatan Prioritas,</a:t>
          </a:r>
          <a:endParaRPr lang="id-ID" sz="16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85325A8B-8CBE-4E12-A009-F5BF3362C00D}" type="parTrans" cxnId="{CB90977B-6A59-4D90-A6AE-82179899AB7B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12C1798F-3A60-4A3B-B544-4D50FF0B21C4}" type="sibTrans" cxnId="{CB90977B-6A59-4D90-A6AE-82179899AB7B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A8F36CD7-2ABA-4848-A284-FD6AE07A44FE}">
      <dgm:prSet phldrT="[Text]" custT="1"/>
      <dgm:spPr/>
      <dgm:t>
        <a:bodyPr/>
        <a:lstStyle/>
        <a:p>
          <a:r>
            <a:rPr lang="id-ID" sz="16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Proyek Prioritas,</a:t>
          </a:r>
          <a:endParaRPr lang="id-ID" sz="16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6C4CE01B-B656-4CD3-AAD7-BBA0238A98AE}" type="parTrans" cxnId="{14B220B4-5E70-4101-AFB9-01FFDD32A66F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2A5B09A2-FF05-4E4D-AAB8-8EE27477F046}" type="sibTrans" cxnId="{14B220B4-5E70-4101-AFB9-01FFDD32A66F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9C57C4A2-9800-44EB-B67E-0A2F023A79AD}">
      <dgm:prSet phldrT="[Text]" custT="1"/>
      <dgm:spPr/>
      <dgm:t>
        <a:bodyPr/>
        <a:lstStyle/>
        <a:p>
          <a:r>
            <a:rPr lang="id-ID" sz="16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Prioritas Nasional yang Terkait Langsung dengan Tugas dan Fungsi BPS</a:t>
          </a:r>
          <a:endParaRPr lang="id-ID" sz="16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CE251ACA-52CD-488A-B090-3BF24BCFBCF5}" type="parTrans" cxnId="{9560FF92-1522-40B5-B609-266D086A9F59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C9AA4972-753B-4E93-A72B-3286447DBB7F}" type="sibTrans" cxnId="{9560FF92-1522-40B5-B609-266D086A9F59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FD832176-9566-4C14-82B7-CF31CD33A53B}">
      <dgm:prSet phldrT="[Text]" custT="1"/>
      <dgm:spPr/>
      <dgm:t>
        <a:bodyPr/>
        <a:lstStyle/>
        <a:p>
          <a:r>
            <a:rPr lang="id-ID" sz="16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Prioritas Nasional yang Tidak Terkait Langsung dengan Tugas dan Fungsi BPS </a:t>
          </a:r>
          <a:endParaRPr lang="id-ID" sz="16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1E758C12-13C5-4EC3-BFF8-5C326167F4BA}" type="parTrans" cxnId="{57BA4854-7956-480C-B06C-7C54917D25D6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B427BD33-C6B6-414C-863C-3734A79B7AFB}" type="sibTrans" cxnId="{57BA4854-7956-480C-B06C-7C54917D25D6}">
      <dgm:prSet/>
      <dgm:spPr/>
      <dgm:t>
        <a:bodyPr/>
        <a:lstStyle/>
        <a:p>
          <a:endParaRPr lang="id-ID" sz="16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E4824F0E-1D1B-4E3E-B07B-73408D71ED13}" type="pres">
      <dgm:prSet presAssocID="{D90AA75D-EE64-4E71-9A4D-2941778EB0F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4691E55-E843-4965-BC79-999B4E12E086}" type="pres">
      <dgm:prSet presAssocID="{59BB411E-13EA-4CC0-9180-66D868DB06B1}" presName="hierRoot1" presStyleCnt="0">
        <dgm:presLayoutVars>
          <dgm:hierBranch val="init"/>
        </dgm:presLayoutVars>
      </dgm:prSet>
      <dgm:spPr/>
    </dgm:pt>
    <dgm:pt modelId="{ABEAF17B-B540-4959-B3BA-9240E2BA126A}" type="pres">
      <dgm:prSet presAssocID="{59BB411E-13EA-4CC0-9180-66D868DB06B1}" presName="rootComposite1" presStyleCnt="0"/>
      <dgm:spPr/>
    </dgm:pt>
    <dgm:pt modelId="{53118929-ADDC-4CBA-A5B5-D5F0E64B7668}" type="pres">
      <dgm:prSet presAssocID="{59BB411E-13EA-4CC0-9180-66D868DB06B1}" presName="rootText1" presStyleLbl="alignAcc1" presStyleIdx="0" presStyleCnt="0" custScaleX="164841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C41A5B97-9193-48B7-9B4A-18C955AEB400}" type="pres">
      <dgm:prSet presAssocID="{59BB411E-13EA-4CC0-9180-66D868DB06B1}" presName="topArc1" presStyleLbl="parChTrans1D1" presStyleIdx="0" presStyleCnt="14"/>
      <dgm:spPr/>
    </dgm:pt>
    <dgm:pt modelId="{B079FBDD-BA72-4779-820D-EE5A2BB93DB0}" type="pres">
      <dgm:prSet presAssocID="{59BB411E-13EA-4CC0-9180-66D868DB06B1}" presName="bottomArc1" presStyleLbl="parChTrans1D1" presStyleIdx="1" presStyleCnt="14"/>
      <dgm:spPr/>
    </dgm:pt>
    <dgm:pt modelId="{B631901A-5A46-4934-8787-AB1ADBCE0DAD}" type="pres">
      <dgm:prSet presAssocID="{59BB411E-13EA-4CC0-9180-66D868DB06B1}" presName="topConnNode1" presStyleLbl="node1" presStyleIdx="0" presStyleCnt="0"/>
      <dgm:spPr/>
      <dgm:t>
        <a:bodyPr/>
        <a:lstStyle/>
        <a:p>
          <a:endParaRPr lang="id-ID"/>
        </a:p>
      </dgm:t>
    </dgm:pt>
    <dgm:pt modelId="{475DB98E-5536-461D-BF86-B0C4605951F9}" type="pres">
      <dgm:prSet presAssocID="{59BB411E-13EA-4CC0-9180-66D868DB06B1}" presName="hierChild2" presStyleCnt="0"/>
      <dgm:spPr/>
    </dgm:pt>
    <dgm:pt modelId="{C1E0973D-797F-4039-A824-B46B17C6177A}" type="pres">
      <dgm:prSet presAssocID="{6B62A0E3-5FDD-42A3-B4C4-A0E9CC91A3A3}" presName="Name28" presStyleLbl="parChTrans1D2" presStyleIdx="0" presStyleCnt="1"/>
      <dgm:spPr/>
      <dgm:t>
        <a:bodyPr/>
        <a:lstStyle/>
        <a:p>
          <a:endParaRPr lang="id-ID"/>
        </a:p>
      </dgm:t>
    </dgm:pt>
    <dgm:pt modelId="{014B15E5-3AF8-4A97-9533-31FB94DD1DE9}" type="pres">
      <dgm:prSet presAssocID="{68435F4B-4ED9-439A-8FBA-046EF2BBCED5}" presName="hierRoot2" presStyleCnt="0">
        <dgm:presLayoutVars>
          <dgm:hierBranch val="init"/>
        </dgm:presLayoutVars>
      </dgm:prSet>
      <dgm:spPr/>
    </dgm:pt>
    <dgm:pt modelId="{C96FB1DC-B99A-4E43-A464-14908376CD2C}" type="pres">
      <dgm:prSet presAssocID="{68435F4B-4ED9-439A-8FBA-046EF2BBCED5}" presName="rootComposite2" presStyleCnt="0"/>
      <dgm:spPr/>
    </dgm:pt>
    <dgm:pt modelId="{FA2861D2-590D-4DA7-9A21-6E3FFD3E57B2}" type="pres">
      <dgm:prSet presAssocID="{68435F4B-4ED9-439A-8FBA-046EF2BBCED5}" presName="rootText2" presStyleLbl="alignAcc1" presStyleIdx="0" presStyleCnt="0" custScaleX="288946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98B2EA22-4EBA-4B3D-ADE7-DF3ABAA2B782}" type="pres">
      <dgm:prSet presAssocID="{68435F4B-4ED9-439A-8FBA-046EF2BBCED5}" presName="topArc2" presStyleLbl="parChTrans1D1" presStyleIdx="2" presStyleCnt="14"/>
      <dgm:spPr/>
    </dgm:pt>
    <dgm:pt modelId="{C4895607-21B5-437B-8B95-7D595B7AC74C}" type="pres">
      <dgm:prSet presAssocID="{68435F4B-4ED9-439A-8FBA-046EF2BBCED5}" presName="bottomArc2" presStyleLbl="parChTrans1D1" presStyleIdx="3" presStyleCnt="14"/>
      <dgm:spPr/>
    </dgm:pt>
    <dgm:pt modelId="{4AB61EA0-982A-4D6D-9170-2AE7FF7A0EC0}" type="pres">
      <dgm:prSet presAssocID="{68435F4B-4ED9-439A-8FBA-046EF2BBCED5}" presName="topConnNode2" presStyleLbl="node2" presStyleIdx="0" presStyleCnt="0"/>
      <dgm:spPr/>
      <dgm:t>
        <a:bodyPr/>
        <a:lstStyle/>
        <a:p>
          <a:endParaRPr lang="id-ID"/>
        </a:p>
      </dgm:t>
    </dgm:pt>
    <dgm:pt modelId="{9EB12568-60A1-4540-A574-C86E344A3A03}" type="pres">
      <dgm:prSet presAssocID="{68435F4B-4ED9-439A-8FBA-046EF2BBCED5}" presName="hierChild4" presStyleCnt="0"/>
      <dgm:spPr/>
    </dgm:pt>
    <dgm:pt modelId="{8545E221-608A-4E48-8BD0-68087013A81C}" type="pres">
      <dgm:prSet presAssocID="{D3AD1BBF-A72F-45CB-A124-6B8B17F1E46E}" presName="Name28" presStyleLbl="parChTrans1D3" presStyleIdx="0" presStyleCnt="3"/>
      <dgm:spPr/>
      <dgm:t>
        <a:bodyPr/>
        <a:lstStyle/>
        <a:p>
          <a:endParaRPr lang="id-ID"/>
        </a:p>
      </dgm:t>
    </dgm:pt>
    <dgm:pt modelId="{293A652B-863F-418E-9648-C29FA9C84F05}" type="pres">
      <dgm:prSet presAssocID="{CA2935D4-8AB3-4FF6-AD9F-AF16C59DE78B}" presName="hierRoot2" presStyleCnt="0">
        <dgm:presLayoutVars>
          <dgm:hierBranch val="init"/>
        </dgm:presLayoutVars>
      </dgm:prSet>
      <dgm:spPr/>
    </dgm:pt>
    <dgm:pt modelId="{B39BE638-61AE-4B88-B376-B6ACCF4E61E2}" type="pres">
      <dgm:prSet presAssocID="{CA2935D4-8AB3-4FF6-AD9F-AF16C59DE78B}" presName="rootComposite2" presStyleCnt="0"/>
      <dgm:spPr/>
    </dgm:pt>
    <dgm:pt modelId="{75DD2E91-4D12-41AC-BE9A-FAA45F5E31D3}" type="pres">
      <dgm:prSet presAssocID="{CA2935D4-8AB3-4FF6-AD9F-AF16C59DE78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6D832543-1C5D-42B3-AEE7-EC2ECB2FA527}" type="pres">
      <dgm:prSet presAssocID="{CA2935D4-8AB3-4FF6-AD9F-AF16C59DE78B}" presName="topArc2" presStyleLbl="parChTrans1D1" presStyleIdx="4" presStyleCnt="14"/>
      <dgm:spPr/>
    </dgm:pt>
    <dgm:pt modelId="{E56E4749-9DF1-4B22-9E4C-EFAE2C072E48}" type="pres">
      <dgm:prSet presAssocID="{CA2935D4-8AB3-4FF6-AD9F-AF16C59DE78B}" presName="bottomArc2" presStyleLbl="parChTrans1D1" presStyleIdx="5" presStyleCnt="14"/>
      <dgm:spPr/>
    </dgm:pt>
    <dgm:pt modelId="{82BAF8CF-71FA-4EF4-99BD-E4AC9D484CC4}" type="pres">
      <dgm:prSet presAssocID="{CA2935D4-8AB3-4FF6-AD9F-AF16C59DE78B}" presName="topConnNode2" presStyleLbl="node3" presStyleIdx="0" presStyleCnt="0"/>
      <dgm:spPr/>
      <dgm:t>
        <a:bodyPr/>
        <a:lstStyle/>
        <a:p>
          <a:endParaRPr lang="id-ID"/>
        </a:p>
      </dgm:t>
    </dgm:pt>
    <dgm:pt modelId="{8EB1798D-8977-4F6D-A1B5-C6BC30A35F71}" type="pres">
      <dgm:prSet presAssocID="{CA2935D4-8AB3-4FF6-AD9F-AF16C59DE78B}" presName="hierChild4" presStyleCnt="0"/>
      <dgm:spPr/>
    </dgm:pt>
    <dgm:pt modelId="{1B175812-82A7-453C-AB03-BB7F8BBD5CC0}" type="pres">
      <dgm:prSet presAssocID="{CE251ACA-52CD-488A-B090-3BF24BCFBCF5}" presName="Name28" presStyleLbl="parChTrans1D4" presStyleIdx="0" presStyleCnt="2"/>
      <dgm:spPr/>
      <dgm:t>
        <a:bodyPr/>
        <a:lstStyle/>
        <a:p>
          <a:endParaRPr lang="id-ID"/>
        </a:p>
      </dgm:t>
    </dgm:pt>
    <dgm:pt modelId="{1678B22D-55D2-423B-AF29-BB495E1AA20D}" type="pres">
      <dgm:prSet presAssocID="{9C57C4A2-9800-44EB-B67E-0A2F023A79AD}" presName="hierRoot2" presStyleCnt="0">
        <dgm:presLayoutVars>
          <dgm:hierBranch val="init"/>
        </dgm:presLayoutVars>
      </dgm:prSet>
      <dgm:spPr/>
    </dgm:pt>
    <dgm:pt modelId="{8602FCDE-185D-4DCD-BE4F-CF82852F80E3}" type="pres">
      <dgm:prSet presAssocID="{9C57C4A2-9800-44EB-B67E-0A2F023A79AD}" presName="rootComposite2" presStyleCnt="0"/>
      <dgm:spPr/>
    </dgm:pt>
    <dgm:pt modelId="{24539319-AF9A-471B-8C74-768F25E7B8A4}" type="pres">
      <dgm:prSet presAssocID="{9C57C4A2-9800-44EB-B67E-0A2F023A79AD}" presName="rootText2" presStyleLbl="alignAcc1" presStyleIdx="0" presStyleCnt="0" custScaleX="278811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DD38F884-A73C-4838-9D02-AC6F7721CC19}" type="pres">
      <dgm:prSet presAssocID="{9C57C4A2-9800-44EB-B67E-0A2F023A79AD}" presName="topArc2" presStyleLbl="parChTrans1D1" presStyleIdx="6" presStyleCnt="14"/>
      <dgm:spPr/>
    </dgm:pt>
    <dgm:pt modelId="{FB42A119-BDAA-4ACE-BF7B-831D3268F37C}" type="pres">
      <dgm:prSet presAssocID="{9C57C4A2-9800-44EB-B67E-0A2F023A79AD}" presName="bottomArc2" presStyleLbl="parChTrans1D1" presStyleIdx="7" presStyleCnt="14"/>
      <dgm:spPr/>
    </dgm:pt>
    <dgm:pt modelId="{16558BB2-D758-40C6-ABA1-BA6B5403015A}" type="pres">
      <dgm:prSet presAssocID="{9C57C4A2-9800-44EB-B67E-0A2F023A79AD}" presName="topConnNode2" presStyleLbl="node4" presStyleIdx="0" presStyleCnt="0"/>
      <dgm:spPr/>
      <dgm:t>
        <a:bodyPr/>
        <a:lstStyle/>
        <a:p>
          <a:endParaRPr lang="id-ID"/>
        </a:p>
      </dgm:t>
    </dgm:pt>
    <dgm:pt modelId="{C904379F-DFBA-43F9-AE37-37442A7942AF}" type="pres">
      <dgm:prSet presAssocID="{9C57C4A2-9800-44EB-B67E-0A2F023A79AD}" presName="hierChild4" presStyleCnt="0"/>
      <dgm:spPr/>
    </dgm:pt>
    <dgm:pt modelId="{7151F94A-FA38-4595-B37B-B1292CFA25E3}" type="pres">
      <dgm:prSet presAssocID="{9C57C4A2-9800-44EB-B67E-0A2F023A79AD}" presName="hierChild5" presStyleCnt="0"/>
      <dgm:spPr/>
    </dgm:pt>
    <dgm:pt modelId="{ACD8382D-AC5C-45CF-8C9D-2DE7302F2C88}" type="pres">
      <dgm:prSet presAssocID="{1E758C12-13C5-4EC3-BFF8-5C326167F4BA}" presName="Name28" presStyleLbl="parChTrans1D4" presStyleIdx="1" presStyleCnt="2"/>
      <dgm:spPr/>
      <dgm:t>
        <a:bodyPr/>
        <a:lstStyle/>
        <a:p>
          <a:endParaRPr lang="id-ID"/>
        </a:p>
      </dgm:t>
    </dgm:pt>
    <dgm:pt modelId="{3E9EDA66-C6B6-4CDE-A78A-1D199B142D3A}" type="pres">
      <dgm:prSet presAssocID="{FD832176-9566-4C14-82B7-CF31CD33A53B}" presName="hierRoot2" presStyleCnt="0">
        <dgm:presLayoutVars>
          <dgm:hierBranch val="init"/>
        </dgm:presLayoutVars>
      </dgm:prSet>
      <dgm:spPr/>
    </dgm:pt>
    <dgm:pt modelId="{582C7545-1A28-4AD8-8AEE-91EB7C871F12}" type="pres">
      <dgm:prSet presAssocID="{FD832176-9566-4C14-82B7-CF31CD33A53B}" presName="rootComposite2" presStyleCnt="0"/>
      <dgm:spPr/>
    </dgm:pt>
    <dgm:pt modelId="{3A22C0B3-9042-4FB9-9021-F8DDEB5DECE0}" type="pres">
      <dgm:prSet presAssocID="{FD832176-9566-4C14-82B7-CF31CD33A53B}" presName="rootText2" presStyleLbl="alignAcc1" presStyleIdx="0" presStyleCnt="0" custScaleX="288071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CC1160B3-71B1-48D2-A41F-DF502550820D}" type="pres">
      <dgm:prSet presAssocID="{FD832176-9566-4C14-82B7-CF31CD33A53B}" presName="topArc2" presStyleLbl="parChTrans1D1" presStyleIdx="8" presStyleCnt="14"/>
      <dgm:spPr/>
    </dgm:pt>
    <dgm:pt modelId="{0475E60B-F639-4C48-8A5F-5A67C8C1A93E}" type="pres">
      <dgm:prSet presAssocID="{FD832176-9566-4C14-82B7-CF31CD33A53B}" presName="bottomArc2" presStyleLbl="parChTrans1D1" presStyleIdx="9" presStyleCnt="14"/>
      <dgm:spPr/>
    </dgm:pt>
    <dgm:pt modelId="{D8E34829-4A74-4AAA-852E-AD8D31287DD5}" type="pres">
      <dgm:prSet presAssocID="{FD832176-9566-4C14-82B7-CF31CD33A53B}" presName="topConnNode2" presStyleLbl="node4" presStyleIdx="0" presStyleCnt="0"/>
      <dgm:spPr/>
      <dgm:t>
        <a:bodyPr/>
        <a:lstStyle/>
        <a:p>
          <a:endParaRPr lang="id-ID"/>
        </a:p>
      </dgm:t>
    </dgm:pt>
    <dgm:pt modelId="{6F20C849-ED8B-4D35-80BD-D40654A8E4F6}" type="pres">
      <dgm:prSet presAssocID="{FD832176-9566-4C14-82B7-CF31CD33A53B}" presName="hierChild4" presStyleCnt="0"/>
      <dgm:spPr/>
    </dgm:pt>
    <dgm:pt modelId="{1842E04A-6908-46BF-A7A1-192CF04F75EA}" type="pres">
      <dgm:prSet presAssocID="{FD832176-9566-4C14-82B7-CF31CD33A53B}" presName="hierChild5" presStyleCnt="0"/>
      <dgm:spPr/>
    </dgm:pt>
    <dgm:pt modelId="{C5A69BC2-BB6F-46F5-BC70-5DAEAFA840F2}" type="pres">
      <dgm:prSet presAssocID="{CA2935D4-8AB3-4FF6-AD9F-AF16C59DE78B}" presName="hierChild5" presStyleCnt="0"/>
      <dgm:spPr/>
    </dgm:pt>
    <dgm:pt modelId="{E6369DAE-BAD4-4526-8361-968510363CE1}" type="pres">
      <dgm:prSet presAssocID="{85325A8B-8CBE-4E12-A009-F5BF3362C00D}" presName="Name28" presStyleLbl="parChTrans1D3" presStyleIdx="1" presStyleCnt="3"/>
      <dgm:spPr/>
      <dgm:t>
        <a:bodyPr/>
        <a:lstStyle/>
        <a:p>
          <a:endParaRPr lang="id-ID"/>
        </a:p>
      </dgm:t>
    </dgm:pt>
    <dgm:pt modelId="{7DC41F7F-2CF4-49BD-BA3C-C2F5DD9E8CC2}" type="pres">
      <dgm:prSet presAssocID="{4B5AACC9-D512-4BF4-97A9-4893C5E967C3}" presName="hierRoot2" presStyleCnt="0">
        <dgm:presLayoutVars>
          <dgm:hierBranch val="init"/>
        </dgm:presLayoutVars>
      </dgm:prSet>
      <dgm:spPr/>
    </dgm:pt>
    <dgm:pt modelId="{C0840983-118A-442B-8051-9003C062EBB6}" type="pres">
      <dgm:prSet presAssocID="{4B5AACC9-D512-4BF4-97A9-4893C5E967C3}" presName="rootComposite2" presStyleCnt="0"/>
      <dgm:spPr/>
    </dgm:pt>
    <dgm:pt modelId="{EFEDFE18-50DC-4B37-A0B9-3E6F97FEC5EF}" type="pres">
      <dgm:prSet presAssocID="{4B5AACC9-D512-4BF4-97A9-4893C5E967C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09E56209-9745-4445-8F43-7EAB0048CC31}" type="pres">
      <dgm:prSet presAssocID="{4B5AACC9-D512-4BF4-97A9-4893C5E967C3}" presName="topArc2" presStyleLbl="parChTrans1D1" presStyleIdx="10" presStyleCnt="14"/>
      <dgm:spPr/>
    </dgm:pt>
    <dgm:pt modelId="{7ABC24D7-6E3A-404A-8534-0A1660F0D8F4}" type="pres">
      <dgm:prSet presAssocID="{4B5AACC9-D512-4BF4-97A9-4893C5E967C3}" presName="bottomArc2" presStyleLbl="parChTrans1D1" presStyleIdx="11" presStyleCnt="14"/>
      <dgm:spPr/>
    </dgm:pt>
    <dgm:pt modelId="{35CFDFBB-C5DD-4157-9D8F-6CFEBFF9BD67}" type="pres">
      <dgm:prSet presAssocID="{4B5AACC9-D512-4BF4-97A9-4893C5E967C3}" presName="topConnNode2" presStyleLbl="node3" presStyleIdx="0" presStyleCnt="0"/>
      <dgm:spPr/>
      <dgm:t>
        <a:bodyPr/>
        <a:lstStyle/>
        <a:p>
          <a:endParaRPr lang="id-ID"/>
        </a:p>
      </dgm:t>
    </dgm:pt>
    <dgm:pt modelId="{6C917661-EC77-463F-B049-7D64637258BC}" type="pres">
      <dgm:prSet presAssocID="{4B5AACC9-D512-4BF4-97A9-4893C5E967C3}" presName="hierChild4" presStyleCnt="0"/>
      <dgm:spPr/>
    </dgm:pt>
    <dgm:pt modelId="{4765BC17-0FF7-420A-9BC9-8C1D6041230A}" type="pres">
      <dgm:prSet presAssocID="{4B5AACC9-D512-4BF4-97A9-4893C5E967C3}" presName="hierChild5" presStyleCnt="0"/>
      <dgm:spPr/>
    </dgm:pt>
    <dgm:pt modelId="{5683D323-B184-4BA9-89E6-4F8579679A9B}" type="pres">
      <dgm:prSet presAssocID="{6C4CE01B-B656-4CD3-AAD7-BBA0238A98AE}" presName="Name28" presStyleLbl="parChTrans1D3" presStyleIdx="2" presStyleCnt="3"/>
      <dgm:spPr/>
      <dgm:t>
        <a:bodyPr/>
        <a:lstStyle/>
        <a:p>
          <a:endParaRPr lang="id-ID"/>
        </a:p>
      </dgm:t>
    </dgm:pt>
    <dgm:pt modelId="{88290348-4B71-465E-8B24-A760849DEC27}" type="pres">
      <dgm:prSet presAssocID="{A8F36CD7-2ABA-4848-A284-FD6AE07A44FE}" presName="hierRoot2" presStyleCnt="0">
        <dgm:presLayoutVars>
          <dgm:hierBranch val="init"/>
        </dgm:presLayoutVars>
      </dgm:prSet>
      <dgm:spPr/>
    </dgm:pt>
    <dgm:pt modelId="{E247D55F-ABE2-4E6B-BF80-69C1CEAAEFEA}" type="pres">
      <dgm:prSet presAssocID="{A8F36CD7-2ABA-4848-A284-FD6AE07A44FE}" presName="rootComposite2" presStyleCnt="0"/>
      <dgm:spPr/>
    </dgm:pt>
    <dgm:pt modelId="{E26F0EE9-7756-47E3-91C8-37EC5C85C3BD}" type="pres">
      <dgm:prSet presAssocID="{A8F36CD7-2ABA-4848-A284-FD6AE07A44F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DB2C7628-2DD3-46EE-873C-81845557E0D6}" type="pres">
      <dgm:prSet presAssocID="{A8F36CD7-2ABA-4848-A284-FD6AE07A44FE}" presName="topArc2" presStyleLbl="parChTrans1D1" presStyleIdx="12" presStyleCnt="14"/>
      <dgm:spPr/>
    </dgm:pt>
    <dgm:pt modelId="{91E44819-5DE3-4461-AF18-5A66390AE2E0}" type="pres">
      <dgm:prSet presAssocID="{A8F36CD7-2ABA-4848-A284-FD6AE07A44FE}" presName="bottomArc2" presStyleLbl="parChTrans1D1" presStyleIdx="13" presStyleCnt="14"/>
      <dgm:spPr/>
    </dgm:pt>
    <dgm:pt modelId="{2AF5FB78-DAA7-4DC6-BF52-8CE82C823AF6}" type="pres">
      <dgm:prSet presAssocID="{A8F36CD7-2ABA-4848-A284-FD6AE07A44FE}" presName="topConnNode2" presStyleLbl="node3" presStyleIdx="0" presStyleCnt="0"/>
      <dgm:spPr/>
      <dgm:t>
        <a:bodyPr/>
        <a:lstStyle/>
        <a:p>
          <a:endParaRPr lang="id-ID"/>
        </a:p>
      </dgm:t>
    </dgm:pt>
    <dgm:pt modelId="{CAC078EC-E5F1-435D-B0D8-A741A42FEA62}" type="pres">
      <dgm:prSet presAssocID="{A8F36CD7-2ABA-4848-A284-FD6AE07A44FE}" presName="hierChild4" presStyleCnt="0"/>
      <dgm:spPr/>
    </dgm:pt>
    <dgm:pt modelId="{FC5A144B-9909-4710-99ED-930858321180}" type="pres">
      <dgm:prSet presAssocID="{A8F36CD7-2ABA-4848-A284-FD6AE07A44FE}" presName="hierChild5" presStyleCnt="0"/>
      <dgm:spPr/>
    </dgm:pt>
    <dgm:pt modelId="{42105BA5-C15B-4DF0-A1F9-911D216DBC1D}" type="pres">
      <dgm:prSet presAssocID="{68435F4B-4ED9-439A-8FBA-046EF2BBCED5}" presName="hierChild5" presStyleCnt="0"/>
      <dgm:spPr/>
    </dgm:pt>
    <dgm:pt modelId="{13996B0D-015D-4A73-8881-893FDD55A858}" type="pres">
      <dgm:prSet presAssocID="{59BB411E-13EA-4CC0-9180-66D868DB06B1}" presName="hierChild3" presStyleCnt="0"/>
      <dgm:spPr/>
    </dgm:pt>
  </dgm:ptLst>
  <dgm:cxnLst>
    <dgm:cxn modelId="{223AB9F2-A581-4F70-A59B-F2F6424001D4}" type="presOf" srcId="{D3AD1BBF-A72F-45CB-A124-6B8B17F1E46E}" destId="{8545E221-608A-4E48-8BD0-68087013A81C}" srcOrd="0" destOrd="0" presId="urn:microsoft.com/office/officeart/2008/layout/HalfCircleOrganizationChart"/>
    <dgm:cxn modelId="{FEB2C265-C26F-47BD-99CA-EB878F8C1310}" type="presOf" srcId="{59BB411E-13EA-4CC0-9180-66D868DB06B1}" destId="{B631901A-5A46-4934-8787-AB1ADBCE0DAD}" srcOrd="1" destOrd="0" presId="urn:microsoft.com/office/officeart/2008/layout/HalfCircleOrganizationChart"/>
    <dgm:cxn modelId="{31A3DF84-7DA8-4D30-ADC6-183DBA19710D}" type="presOf" srcId="{9C57C4A2-9800-44EB-B67E-0A2F023A79AD}" destId="{16558BB2-D758-40C6-ABA1-BA6B5403015A}" srcOrd="1" destOrd="0" presId="urn:microsoft.com/office/officeart/2008/layout/HalfCircleOrganizationChart"/>
    <dgm:cxn modelId="{5046E23A-8408-47B6-AD04-5DE7A9823107}" type="presOf" srcId="{FD832176-9566-4C14-82B7-CF31CD33A53B}" destId="{3A22C0B3-9042-4FB9-9021-F8DDEB5DECE0}" srcOrd="0" destOrd="0" presId="urn:microsoft.com/office/officeart/2008/layout/HalfCircleOrganizationChart"/>
    <dgm:cxn modelId="{D9342726-BC58-463E-9AF0-6C54F9AC3B9C}" type="presOf" srcId="{59BB411E-13EA-4CC0-9180-66D868DB06B1}" destId="{53118929-ADDC-4CBA-A5B5-D5F0E64B7668}" srcOrd="0" destOrd="0" presId="urn:microsoft.com/office/officeart/2008/layout/HalfCircleOrganizationChart"/>
    <dgm:cxn modelId="{81ECF661-8F65-46E5-ADEC-C0F9638E69C7}" type="presOf" srcId="{9C57C4A2-9800-44EB-B67E-0A2F023A79AD}" destId="{24539319-AF9A-471B-8C74-768F25E7B8A4}" srcOrd="0" destOrd="0" presId="urn:microsoft.com/office/officeart/2008/layout/HalfCircleOrganizationChart"/>
    <dgm:cxn modelId="{57BA4854-7956-480C-B06C-7C54917D25D6}" srcId="{CA2935D4-8AB3-4FF6-AD9F-AF16C59DE78B}" destId="{FD832176-9566-4C14-82B7-CF31CD33A53B}" srcOrd="1" destOrd="0" parTransId="{1E758C12-13C5-4EC3-BFF8-5C326167F4BA}" sibTransId="{B427BD33-C6B6-414C-863C-3734A79B7AFB}"/>
    <dgm:cxn modelId="{AC2B0DA3-28C1-4850-BC67-7B170615F313}" type="presOf" srcId="{85325A8B-8CBE-4E12-A009-F5BF3362C00D}" destId="{E6369DAE-BAD4-4526-8361-968510363CE1}" srcOrd="0" destOrd="0" presId="urn:microsoft.com/office/officeart/2008/layout/HalfCircleOrganizationChart"/>
    <dgm:cxn modelId="{FA0DD253-7797-485F-9FCE-230CFC677841}" type="presOf" srcId="{CA2935D4-8AB3-4FF6-AD9F-AF16C59DE78B}" destId="{75DD2E91-4D12-41AC-BE9A-FAA45F5E31D3}" srcOrd="0" destOrd="0" presId="urn:microsoft.com/office/officeart/2008/layout/HalfCircleOrganizationChart"/>
    <dgm:cxn modelId="{93763FC7-63EF-4410-B51A-C134A681283E}" type="presOf" srcId="{4B5AACC9-D512-4BF4-97A9-4893C5E967C3}" destId="{EFEDFE18-50DC-4B37-A0B9-3E6F97FEC5EF}" srcOrd="0" destOrd="0" presId="urn:microsoft.com/office/officeart/2008/layout/HalfCircleOrganizationChart"/>
    <dgm:cxn modelId="{9560FF92-1522-40B5-B609-266D086A9F59}" srcId="{CA2935D4-8AB3-4FF6-AD9F-AF16C59DE78B}" destId="{9C57C4A2-9800-44EB-B67E-0A2F023A79AD}" srcOrd="0" destOrd="0" parTransId="{CE251ACA-52CD-488A-B090-3BF24BCFBCF5}" sibTransId="{C9AA4972-753B-4E93-A72B-3286447DBB7F}"/>
    <dgm:cxn modelId="{1EDF7C07-1075-43D0-A3D3-DFC42239CEE0}" type="presOf" srcId="{6C4CE01B-B656-4CD3-AAD7-BBA0238A98AE}" destId="{5683D323-B184-4BA9-89E6-4F8579679A9B}" srcOrd="0" destOrd="0" presId="urn:microsoft.com/office/officeart/2008/layout/HalfCircleOrganizationChart"/>
    <dgm:cxn modelId="{BC1435B0-E852-4CA0-82C5-6AEB96FB342D}" type="presOf" srcId="{1E758C12-13C5-4EC3-BFF8-5C326167F4BA}" destId="{ACD8382D-AC5C-45CF-8C9D-2DE7302F2C88}" srcOrd="0" destOrd="0" presId="urn:microsoft.com/office/officeart/2008/layout/HalfCircleOrganizationChart"/>
    <dgm:cxn modelId="{5DFDDA53-8F60-4A63-A4A9-F45265D933BC}" type="presOf" srcId="{4B5AACC9-D512-4BF4-97A9-4893C5E967C3}" destId="{35CFDFBB-C5DD-4157-9D8F-6CFEBFF9BD67}" srcOrd="1" destOrd="0" presId="urn:microsoft.com/office/officeart/2008/layout/HalfCircleOrganizationChart"/>
    <dgm:cxn modelId="{27C97CE6-192E-4A23-AF10-1894C29C17B7}" type="presOf" srcId="{68435F4B-4ED9-439A-8FBA-046EF2BBCED5}" destId="{FA2861D2-590D-4DA7-9A21-6E3FFD3E57B2}" srcOrd="0" destOrd="0" presId="urn:microsoft.com/office/officeart/2008/layout/HalfCircleOrganizationChart"/>
    <dgm:cxn modelId="{7DB49805-A261-4077-8FA3-A8CB3FABF387}" srcId="{D90AA75D-EE64-4E71-9A4D-2941778EB0F9}" destId="{59BB411E-13EA-4CC0-9180-66D868DB06B1}" srcOrd="0" destOrd="0" parTransId="{072169C0-B118-4DDC-A966-3EF9CE41295F}" sibTransId="{7DA51C85-FE80-4770-A63F-A0B95D1E3B79}"/>
    <dgm:cxn modelId="{8A4FADA8-4AC1-4910-87B8-9F5396BD1220}" type="presOf" srcId="{CE251ACA-52CD-488A-B090-3BF24BCFBCF5}" destId="{1B175812-82A7-453C-AB03-BB7F8BBD5CC0}" srcOrd="0" destOrd="0" presId="urn:microsoft.com/office/officeart/2008/layout/HalfCircleOrganizationChart"/>
    <dgm:cxn modelId="{86E6C6DA-BDD8-4DAE-BFE1-872249B89EA0}" type="presOf" srcId="{CA2935D4-8AB3-4FF6-AD9F-AF16C59DE78B}" destId="{82BAF8CF-71FA-4EF4-99BD-E4AC9D484CC4}" srcOrd="1" destOrd="0" presId="urn:microsoft.com/office/officeart/2008/layout/HalfCircleOrganizationChart"/>
    <dgm:cxn modelId="{F0145C0F-3E09-4D31-9558-0523625F366F}" type="presOf" srcId="{6B62A0E3-5FDD-42A3-B4C4-A0E9CC91A3A3}" destId="{C1E0973D-797F-4039-A824-B46B17C6177A}" srcOrd="0" destOrd="0" presId="urn:microsoft.com/office/officeart/2008/layout/HalfCircleOrganizationChart"/>
    <dgm:cxn modelId="{DC215F66-72D3-4A40-AC2F-06A8C60FB32E}" type="presOf" srcId="{A8F36CD7-2ABA-4848-A284-FD6AE07A44FE}" destId="{2AF5FB78-DAA7-4DC6-BF52-8CE82C823AF6}" srcOrd="1" destOrd="0" presId="urn:microsoft.com/office/officeart/2008/layout/HalfCircleOrganizationChart"/>
    <dgm:cxn modelId="{FB49975C-F747-4EC7-AC5D-3479E371A4E5}" type="presOf" srcId="{68435F4B-4ED9-439A-8FBA-046EF2BBCED5}" destId="{4AB61EA0-982A-4D6D-9170-2AE7FF7A0EC0}" srcOrd="1" destOrd="0" presId="urn:microsoft.com/office/officeart/2008/layout/HalfCircleOrganizationChart"/>
    <dgm:cxn modelId="{CB90977B-6A59-4D90-A6AE-82179899AB7B}" srcId="{68435F4B-4ED9-439A-8FBA-046EF2BBCED5}" destId="{4B5AACC9-D512-4BF4-97A9-4893C5E967C3}" srcOrd="1" destOrd="0" parTransId="{85325A8B-8CBE-4E12-A009-F5BF3362C00D}" sibTransId="{12C1798F-3A60-4A3B-B544-4D50FF0B21C4}"/>
    <dgm:cxn modelId="{0F013E62-2552-4944-9F55-02404CBB1A43}" srcId="{59BB411E-13EA-4CC0-9180-66D868DB06B1}" destId="{68435F4B-4ED9-439A-8FBA-046EF2BBCED5}" srcOrd="0" destOrd="0" parTransId="{6B62A0E3-5FDD-42A3-B4C4-A0E9CC91A3A3}" sibTransId="{5F34FB9D-3065-43E5-9633-8597B67A3270}"/>
    <dgm:cxn modelId="{FBB85F6A-C957-45AC-BCA1-12CF5309E6B6}" type="presOf" srcId="{D90AA75D-EE64-4E71-9A4D-2941778EB0F9}" destId="{E4824F0E-1D1B-4E3E-B07B-73408D71ED13}" srcOrd="0" destOrd="0" presId="urn:microsoft.com/office/officeart/2008/layout/HalfCircleOrganizationChart"/>
    <dgm:cxn modelId="{6911844B-426B-44D0-BCFD-5730968CEF87}" type="presOf" srcId="{FD832176-9566-4C14-82B7-CF31CD33A53B}" destId="{D8E34829-4A74-4AAA-852E-AD8D31287DD5}" srcOrd="1" destOrd="0" presId="urn:microsoft.com/office/officeart/2008/layout/HalfCircleOrganizationChart"/>
    <dgm:cxn modelId="{ED2E1C7C-6CFE-4EA0-87EC-5334347FC27B}" srcId="{68435F4B-4ED9-439A-8FBA-046EF2BBCED5}" destId="{CA2935D4-8AB3-4FF6-AD9F-AF16C59DE78B}" srcOrd="0" destOrd="0" parTransId="{D3AD1BBF-A72F-45CB-A124-6B8B17F1E46E}" sibTransId="{AC456E8E-CE40-45FF-9A75-110487A85613}"/>
    <dgm:cxn modelId="{14B220B4-5E70-4101-AFB9-01FFDD32A66F}" srcId="{68435F4B-4ED9-439A-8FBA-046EF2BBCED5}" destId="{A8F36CD7-2ABA-4848-A284-FD6AE07A44FE}" srcOrd="2" destOrd="0" parTransId="{6C4CE01B-B656-4CD3-AAD7-BBA0238A98AE}" sibTransId="{2A5B09A2-FF05-4E4D-AAB8-8EE27477F046}"/>
    <dgm:cxn modelId="{2772971E-B96C-4839-8A62-EB1A22213567}" type="presOf" srcId="{A8F36CD7-2ABA-4848-A284-FD6AE07A44FE}" destId="{E26F0EE9-7756-47E3-91C8-37EC5C85C3BD}" srcOrd="0" destOrd="0" presId="urn:microsoft.com/office/officeart/2008/layout/HalfCircleOrganizationChart"/>
    <dgm:cxn modelId="{42F45C48-8178-4D7E-A6D6-7A270D077D51}" type="presParOf" srcId="{E4824F0E-1D1B-4E3E-B07B-73408D71ED13}" destId="{A4691E55-E843-4965-BC79-999B4E12E086}" srcOrd="0" destOrd="0" presId="urn:microsoft.com/office/officeart/2008/layout/HalfCircleOrganizationChart"/>
    <dgm:cxn modelId="{D0C4ED37-952E-4837-9F54-61F743F14AEA}" type="presParOf" srcId="{A4691E55-E843-4965-BC79-999B4E12E086}" destId="{ABEAF17B-B540-4959-B3BA-9240E2BA126A}" srcOrd="0" destOrd="0" presId="urn:microsoft.com/office/officeart/2008/layout/HalfCircleOrganizationChart"/>
    <dgm:cxn modelId="{B6AE393D-C90C-441C-AB05-6DF42B9FFF28}" type="presParOf" srcId="{ABEAF17B-B540-4959-B3BA-9240E2BA126A}" destId="{53118929-ADDC-4CBA-A5B5-D5F0E64B7668}" srcOrd="0" destOrd="0" presId="urn:microsoft.com/office/officeart/2008/layout/HalfCircleOrganizationChart"/>
    <dgm:cxn modelId="{15C394DA-2ABA-43BA-90D6-730DD58D50EF}" type="presParOf" srcId="{ABEAF17B-B540-4959-B3BA-9240E2BA126A}" destId="{C41A5B97-9193-48B7-9B4A-18C955AEB400}" srcOrd="1" destOrd="0" presId="urn:microsoft.com/office/officeart/2008/layout/HalfCircleOrganizationChart"/>
    <dgm:cxn modelId="{3EF44B25-E4D3-4A8D-AE02-D0C8991E26FB}" type="presParOf" srcId="{ABEAF17B-B540-4959-B3BA-9240E2BA126A}" destId="{B079FBDD-BA72-4779-820D-EE5A2BB93DB0}" srcOrd="2" destOrd="0" presId="urn:microsoft.com/office/officeart/2008/layout/HalfCircleOrganizationChart"/>
    <dgm:cxn modelId="{A85A5915-5B0B-494B-AD5B-9B44BC4A97BC}" type="presParOf" srcId="{ABEAF17B-B540-4959-B3BA-9240E2BA126A}" destId="{B631901A-5A46-4934-8787-AB1ADBCE0DAD}" srcOrd="3" destOrd="0" presId="urn:microsoft.com/office/officeart/2008/layout/HalfCircleOrganizationChart"/>
    <dgm:cxn modelId="{079B7269-3FEB-4014-B636-5C9B6F793B93}" type="presParOf" srcId="{A4691E55-E843-4965-BC79-999B4E12E086}" destId="{475DB98E-5536-461D-BF86-B0C4605951F9}" srcOrd="1" destOrd="0" presId="urn:microsoft.com/office/officeart/2008/layout/HalfCircleOrganizationChart"/>
    <dgm:cxn modelId="{8BD93642-8CEB-439A-9F0D-384E7FCD3960}" type="presParOf" srcId="{475DB98E-5536-461D-BF86-B0C4605951F9}" destId="{C1E0973D-797F-4039-A824-B46B17C6177A}" srcOrd="0" destOrd="0" presId="urn:microsoft.com/office/officeart/2008/layout/HalfCircleOrganizationChart"/>
    <dgm:cxn modelId="{3A231131-8065-4F69-953A-5749711F6D7A}" type="presParOf" srcId="{475DB98E-5536-461D-BF86-B0C4605951F9}" destId="{014B15E5-3AF8-4A97-9533-31FB94DD1DE9}" srcOrd="1" destOrd="0" presId="urn:microsoft.com/office/officeart/2008/layout/HalfCircleOrganizationChart"/>
    <dgm:cxn modelId="{F8BD5183-30C6-46E5-893E-82EFF454AA10}" type="presParOf" srcId="{014B15E5-3AF8-4A97-9533-31FB94DD1DE9}" destId="{C96FB1DC-B99A-4E43-A464-14908376CD2C}" srcOrd="0" destOrd="0" presId="urn:microsoft.com/office/officeart/2008/layout/HalfCircleOrganizationChart"/>
    <dgm:cxn modelId="{6D2E247F-9DE3-4FE5-B916-A418EEDA8E42}" type="presParOf" srcId="{C96FB1DC-B99A-4E43-A464-14908376CD2C}" destId="{FA2861D2-590D-4DA7-9A21-6E3FFD3E57B2}" srcOrd="0" destOrd="0" presId="urn:microsoft.com/office/officeart/2008/layout/HalfCircleOrganizationChart"/>
    <dgm:cxn modelId="{8FB23460-A839-40D9-9AF3-CA67598B8EA3}" type="presParOf" srcId="{C96FB1DC-B99A-4E43-A464-14908376CD2C}" destId="{98B2EA22-4EBA-4B3D-ADE7-DF3ABAA2B782}" srcOrd="1" destOrd="0" presId="urn:microsoft.com/office/officeart/2008/layout/HalfCircleOrganizationChart"/>
    <dgm:cxn modelId="{76456BED-9B81-4041-AD31-C2506C339BE2}" type="presParOf" srcId="{C96FB1DC-B99A-4E43-A464-14908376CD2C}" destId="{C4895607-21B5-437B-8B95-7D595B7AC74C}" srcOrd="2" destOrd="0" presId="urn:microsoft.com/office/officeart/2008/layout/HalfCircleOrganizationChart"/>
    <dgm:cxn modelId="{4A3B6CDD-F245-46BE-A223-CB537EC9B78B}" type="presParOf" srcId="{C96FB1DC-B99A-4E43-A464-14908376CD2C}" destId="{4AB61EA0-982A-4D6D-9170-2AE7FF7A0EC0}" srcOrd="3" destOrd="0" presId="urn:microsoft.com/office/officeart/2008/layout/HalfCircleOrganizationChart"/>
    <dgm:cxn modelId="{CCF230E9-75E1-4C71-881B-4672B2A4BCA5}" type="presParOf" srcId="{014B15E5-3AF8-4A97-9533-31FB94DD1DE9}" destId="{9EB12568-60A1-4540-A574-C86E344A3A03}" srcOrd="1" destOrd="0" presId="urn:microsoft.com/office/officeart/2008/layout/HalfCircleOrganizationChart"/>
    <dgm:cxn modelId="{915378B0-2AF5-4B2D-AB0D-2C1C922D621E}" type="presParOf" srcId="{9EB12568-60A1-4540-A574-C86E344A3A03}" destId="{8545E221-608A-4E48-8BD0-68087013A81C}" srcOrd="0" destOrd="0" presId="urn:microsoft.com/office/officeart/2008/layout/HalfCircleOrganizationChart"/>
    <dgm:cxn modelId="{26F0B63B-5047-450D-ACA5-9533332A30FA}" type="presParOf" srcId="{9EB12568-60A1-4540-A574-C86E344A3A03}" destId="{293A652B-863F-418E-9648-C29FA9C84F05}" srcOrd="1" destOrd="0" presId="urn:microsoft.com/office/officeart/2008/layout/HalfCircleOrganizationChart"/>
    <dgm:cxn modelId="{44AAC69F-91F6-4494-84D4-2EA8E55F4CF9}" type="presParOf" srcId="{293A652B-863F-418E-9648-C29FA9C84F05}" destId="{B39BE638-61AE-4B88-B376-B6ACCF4E61E2}" srcOrd="0" destOrd="0" presId="urn:microsoft.com/office/officeart/2008/layout/HalfCircleOrganizationChart"/>
    <dgm:cxn modelId="{E342078B-1497-4D67-94BD-314D7749C306}" type="presParOf" srcId="{B39BE638-61AE-4B88-B376-B6ACCF4E61E2}" destId="{75DD2E91-4D12-41AC-BE9A-FAA45F5E31D3}" srcOrd="0" destOrd="0" presId="urn:microsoft.com/office/officeart/2008/layout/HalfCircleOrganizationChart"/>
    <dgm:cxn modelId="{63F0EF81-C91E-4AE7-A28B-857F4051A747}" type="presParOf" srcId="{B39BE638-61AE-4B88-B376-B6ACCF4E61E2}" destId="{6D832543-1C5D-42B3-AEE7-EC2ECB2FA527}" srcOrd="1" destOrd="0" presId="urn:microsoft.com/office/officeart/2008/layout/HalfCircleOrganizationChart"/>
    <dgm:cxn modelId="{E0C59E33-66F0-4168-85D2-1708A5844B05}" type="presParOf" srcId="{B39BE638-61AE-4B88-B376-B6ACCF4E61E2}" destId="{E56E4749-9DF1-4B22-9E4C-EFAE2C072E48}" srcOrd="2" destOrd="0" presId="urn:microsoft.com/office/officeart/2008/layout/HalfCircleOrganizationChart"/>
    <dgm:cxn modelId="{900455C3-B43B-46E8-8D23-64D4B2A7B072}" type="presParOf" srcId="{B39BE638-61AE-4B88-B376-B6ACCF4E61E2}" destId="{82BAF8CF-71FA-4EF4-99BD-E4AC9D484CC4}" srcOrd="3" destOrd="0" presId="urn:microsoft.com/office/officeart/2008/layout/HalfCircleOrganizationChart"/>
    <dgm:cxn modelId="{49F92DCE-D24A-42F3-A623-BEFCC23B4CD3}" type="presParOf" srcId="{293A652B-863F-418E-9648-C29FA9C84F05}" destId="{8EB1798D-8977-4F6D-A1B5-C6BC30A35F71}" srcOrd="1" destOrd="0" presId="urn:microsoft.com/office/officeart/2008/layout/HalfCircleOrganizationChart"/>
    <dgm:cxn modelId="{77D21F26-77D1-4A9E-B4CD-0D734AA6FE78}" type="presParOf" srcId="{8EB1798D-8977-4F6D-A1B5-C6BC30A35F71}" destId="{1B175812-82A7-453C-AB03-BB7F8BBD5CC0}" srcOrd="0" destOrd="0" presId="urn:microsoft.com/office/officeart/2008/layout/HalfCircleOrganizationChart"/>
    <dgm:cxn modelId="{C5FB5B5F-9387-4701-803B-ACD95E200164}" type="presParOf" srcId="{8EB1798D-8977-4F6D-A1B5-C6BC30A35F71}" destId="{1678B22D-55D2-423B-AF29-BB495E1AA20D}" srcOrd="1" destOrd="0" presId="urn:microsoft.com/office/officeart/2008/layout/HalfCircleOrganizationChart"/>
    <dgm:cxn modelId="{D88445BA-7CA2-4152-9811-8616A06B07BC}" type="presParOf" srcId="{1678B22D-55D2-423B-AF29-BB495E1AA20D}" destId="{8602FCDE-185D-4DCD-BE4F-CF82852F80E3}" srcOrd="0" destOrd="0" presId="urn:microsoft.com/office/officeart/2008/layout/HalfCircleOrganizationChart"/>
    <dgm:cxn modelId="{50A75B52-F017-4B93-BE4F-23F36C698C42}" type="presParOf" srcId="{8602FCDE-185D-4DCD-BE4F-CF82852F80E3}" destId="{24539319-AF9A-471B-8C74-768F25E7B8A4}" srcOrd="0" destOrd="0" presId="urn:microsoft.com/office/officeart/2008/layout/HalfCircleOrganizationChart"/>
    <dgm:cxn modelId="{F2CDCD0F-76D0-4C30-81AA-9339E44D4466}" type="presParOf" srcId="{8602FCDE-185D-4DCD-BE4F-CF82852F80E3}" destId="{DD38F884-A73C-4838-9D02-AC6F7721CC19}" srcOrd="1" destOrd="0" presId="urn:microsoft.com/office/officeart/2008/layout/HalfCircleOrganizationChart"/>
    <dgm:cxn modelId="{6BA35C62-BCA2-4452-96F1-231ECE931FCD}" type="presParOf" srcId="{8602FCDE-185D-4DCD-BE4F-CF82852F80E3}" destId="{FB42A119-BDAA-4ACE-BF7B-831D3268F37C}" srcOrd="2" destOrd="0" presId="urn:microsoft.com/office/officeart/2008/layout/HalfCircleOrganizationChart"/>
    <dgm:cxn modelId="{F517E257-4062-4788-8F8B-F8D030E3EEAA}" type="presParOf" srcId="{8602FCDE-185D-4DCD-BE4F-CF82852F80E3}" destId="{16558BB2-D758-40C6-ABA1-BA6B5403015A}" srcOrd="3" destOrd="0" presId="urn:microsoft.com/office/officeart/2008/layout/HalfCircleOrganizationChart"/>
    <dgm:cxn modelId="{EAC1E263-4D9A-449F-807D-CD0D6B32880E}" type="presParOf" srcId="{1678B22D-55D2-423B-AF29-BB495E1AA20D}" destId="{C904379F-DFBA-43F9-AE37-37442A7942AF}" srcOrd="1" destOrd="0" presId="urn:microsoft.com/office/officeart/2008/layout/HalfCircleOrganizationChart"/>
    <dgm:cxn modelId="{41FEC729-949C-4FB8-83F1-F9E813A5F167}" type="presParOf" srcId="{1678B22D-55D2-423B-AF29-BB495E1AA20D}" destId="{7151F94A-FA38-4595-B37B-B1292CFA25E3}" srcOrd="2" destOrd="0" presId="urn:microsoft.com/office/officeart/2008/layout/HalfCircleOrganizationChart"/>
    <dgm:cxn modelId="{240BF68C-8C9D-4530-9530-E44C9B96DE21}" type="presParOf" srcId="{8EB1798D-8977-4F6D-A1B5-C6BC30A35F71}" destId="{ACD8382D-AC5C-45CF-8C9D-2DE7302F2C88}" srcOrd="2" destOrd="0" presId="urn:microsoft.com/office/officeart/2008/layout/HalfCircleOrganizationChart"/>
    <dgm:cxn modelId="{414AEDAA-EFDD-41B9-BC2C-6D232B737B10}" type="presParOf" srcId="{8EB1798D-8977-4F6D-A1B5-C6BC30A35F71}" destId="{3E9EDA66-C6B6-4CDE-A78A-1D199B142D3A}" srcOrd="3" destOrd="0" presId="urn:microsoft.com/office/officeart/2008/layout/HalfCircleOrganizationChart"/>
    <dgm:cxn modelId="{64916ECC-86EF-497F-BE6C-607E3A113C46}" type="presParOf" srcId="{3E9EDA66-C6B6-4CDE-A78A-1D199B142D3A}" destId="{582C7545-1A28-4AD8-8AEE-91EB7C871F12}" srcOrd="0" destOrd="0" presId="urn:microsoft.com/office/officeart/2008/layout/HalfCircleOrganizationChart"/>
    <dgm:cxn modelId="{79F6C78F-98EC-4A9F-940B-2AC5AD119340}" type="presParOf" srcId="{582C7545-1A28-4AD8-8AEE-91EB7C871F12}" destId="{3A22C0B3-9042-4FB9-9021-F8DDEB5DECE0}" srcOrd="0" destOrd="0" presId="urn:microsoft.com/office/officeart/2008/layout/HalfCircleOrganizationChart"/>
    <dgm:cxn modelId="{4463606D-F8C5-4AF0-98F1-2548735DEC6A}" type="presParOf" srcId="{582C7545-1A28-4AD8-8AEE-91EB7C871F12}" destId="{CC1160B3-71B1-48D2-A41F-DF502550820D}" srcOrd="1" destOrd="0" presId="urn:microsoft.com/office/officeart/2008/layout/HalfCircleOrganizationChart"/>
    <dgm:cxn modelId="{959F94CD-FEB9-45B5-84C3-CE732BDB9FEB}" type="presParOf" srcId="{582C7545-1A28-4AD8-8AEE-91EB7C871F12}" destId="{0475E60B-F639-4C48-8A5F-5A67C8C1A93E}" srcOrd="2" destOrd="0" presId="urn:microsoft.com/office/officeart/2008/layout/HalfCircleOrganizationChart"/>
    <dgm:cxn modelId="{2A9BD5AF-A38E-4A99-BF11-2591096D23DB}" type="presParOf" srcId="{582C7545-1A28-4AD8-8AEE-91EB7C871F12}" destId="{D8E34829-4A74-4AAA-852E-AD8D31287DD5}" srcOrd="3" destOrd="0" presId="urn:microsoft.com/office/officeart/2008/layout/HalfCircleOrganizationChart"/>
    <dgm:cxn modelId="{6A717111-3BC8-473E-9732-01248EC5E341}" type="presParOf" srcId="{3E9EDA66-C6B6-4CDE-A78A-1D199B142D3A}" destId="{6F20C849-ED8B-4D35-80BD-D40654A8E4F6}" srcOrd="1" destOrd="0" presId="urn:microsoft.com/office/officeart/2008/layout/HalfCircleOrganizationChart"/>
    <dgm:cxn modelId="{5B204AF4-C90B-40F3-9753-A82E7FD29409}" type="presParOf" srcId="{3E9EDA66-C6B6-4CDE-A78A-1D199B142D3A}" destId="{1842E04A-6908-46BF-A7A1-192CF04F75EA}" srcOrd="2" destOrd="0" presId="urn:microsoft.com/office/officeart/2008/layout/HalfCircleOrganizationChart"/>
    <dgm:cxn modelId="{02FD8342-943C-4A2A-B827-F4643B39A5D2}" type="presParOf" srcId="{293A652B-863F-418E-9648-C29FA9C84F05}" destId="{C5A69BC2-BB6F-46F5-BC70-5DAEAFA840F2}" srcOrd="2" destOrd="0" presId="urn:microsoft.com/office/officeart/2008/layout/HalfCircleOrganizationChart"/>
    <dgm:cxn modelId="{473ED094-CE82-4A7F-AA16-E0454F6D6E10}" type="presParOf" srcId="{9EB12568-60A1-4540-A574-C86E344A3A03}" destId="{E6369DAE-BAD4-4526-8361-968510363CE1}" srcOrd="2" destOrd="0" presId="urn:microsoft.com/office/officeart/2008/layout/HalfCircleOrganizationChart"/>
    <dgm:cxn modelId="{E3162430-5C7E-4689-B3F7-5BB64A9EE164}" type="presParOf" srcId="{9EB12568-60A1-4540-A574-C86E344A3A03}" destId="{7DC41F7F-2CF4-49BD-BA3C-C2F5DD9E8CC2}" srcOrd="3" destOrd="0" presId="urn:microsoft.com/office/officeart/2008/layout/HalfCircleOrganizationChart"/>
    <dgm:cxn modelId="{5002F564-69A7-4D4E-86C7-5A9C75D1D243}" type="presParOf" srcId="{7DC41F7F-2CF4-49BD-BA3C-C2F5DD9E8CC2}" destId="{C0840983-118A-442B-8051-9003C062EBB6}" srcOrd="0" destOrd="0" presId="urn:microsoft.com/office/officeart/2008/layout/HalfCircleOrganizationChart"/>
    <dgm:cxn modelId="{FDAE9314-862A-447F-AEE7-660CB84A2FE5}" type="presParOf" srcId="{C0840983-118A-442B-8051-9003C062EBB6}" destId="{EFEDFE18-50DC-4B37-A0B9-3E6F97FEC5EF}" srcOrd="0" destOrd="0" presId="urn:microsoft.com/office/officeart/2008/layout/HalfCircleOrganizationChart"/>
    <dgm:cxn modelId="{BACD1D01-94E5-4579-9CA7-6F8BBFA72CD2}" type="presParOf" srcId="{C0840983-118A-442B-8051-9003C062EBB6}" destId="{09E56209-9745-4445-8F43-7EAB0048CC31}" srcOrd="1" destOrd="0" presId="urn:microsoft.com/office/officeart/2008/layout/HalfCircleOrganizationChart"/>
    <dgm:cxn modelId="{B1ACB5FA-834A-416F-872F-BB3EC09BC690}" type="presParOf" srcId="{C0840983-118A-442B-8051-9003C062EBB6}" destId="{7ABC24D7-6E3A-404A-8534-0A1660F0D8F4}" srcOrd="2" destOrd="0" presId="urn:microsoft.com/office/officeart/2008/layout/HalfCircleOrganizationChart"/>
    <dgm:cxn modelId="{8201038D-C991-4FE7-800B-B5CE8C2AC406}" type="presParOf" srcId="{C0840983-118A-442B-8051-9003C062EBB6}" destId="{35CFDFBB-C5DD-4157-9D8F-6CFEBFF9BD67}" srcOrd="3" destOrd="0" presId="urn:microsoft.com/office/officeart/2008/layout/HalfCircleOrganizationChart"/>
    <dgm:cxn modelId="{6150F567-0536-4754-8873-5CA50BE2D448}" type="presParOf" srcId="{7DC41F7F-2CF4-49BD-BA3C-C2F5DD9E8CC2}" destId="{6C917661-EC77-463F-B049-7D64637258BC}" srcOrd="1" destOrd="0" presId="urn:microsoft.com/office/officeart/2008/layout/HalfCircleOrganizationChart"/>
    <dgm:cxn modelId="{16B763E7-7145-4DB4-9512-729E02DCC580}" type="presParOf" srcId="{7DC41F7F-2CF4-49BD-BA3C-C2F5DD9E8CC2}" destId="{4765BC17-0FF7-420A-9BC9-8C1D6041230A}" srcOrd="2" destOrd="0" presId="urn:microsoft.com/office/officeart/2008/layout/HalfCircleOrganizationChart"/>
    <dgm:cxn modelId="{DCE1AA0D-6AD3-4ACB-A073-3C756CE4AE95}" type="presParOf" srcId="{9EB12568-60A1-4540-A574-C86E344A3A03}" destId="{5683D323-B184-4BA9-89E6-4F8579679A9B}" srcOrd="4" destOrd="0" presId="urn:microsoft.com/office/officeart/2008/layout/HalfCircleOrganizationChart"/>
    <dgm:cxn modelId="{20AD3485-72D0-4BC3-8C5F-3CA939EA1532}" type="presParOf" srcId="{9EB12568-60A1-4540-A574-C86E344A3A03}" destId="{88290348-4B71-465E-8B24-A760849DEC27}" srcOrd="5" destOrd="0" presId="urn:microsoft.com/office/officeart/2008/layout/HalfCircleOrganizationChart"/>
    <dgm:cxn modelId="{92434933-86A7-4060-BE7B-089E72AF3C69}" type="presParOf" srcId="{88290348-4B71-465E-8B24-A760849DEC27}" destId="{E247D55F-ABE2-4E6B-BF80-69C1CEAAEFEA}" srcOrd="0" destOrd="0" presId="urn:microsoft.com/office/officeart/2008/layout/HalfCircleOrganizationChart"/>
    <dgm:cxn modelId="{4A0D8CE5-E3D3-4785-92DD-75EE903254C2}" type="presParOf" srcId="{E247D55F-ABE2-4E6B-BF80-69C1CEAAEFEA}" destId="{E26F0EE9-7756-47E3-91C8-37EC5C85C3BD}" srcOrd="0" destOrd="0" presId="urn:microsoft.com/office/officeart/2008/layout/HalfCircleOrganizationChart"/>
    <dgm:cxn modelId="{F2E38E42-3A39-4FD5-A7B7-E32AE7BC61E2}" type="presParOf" srcId="{E247D55F-ABE2-4E6B-BF80-69C1CEAAEFEA}" destId="{DB2C7628-2DD3-46EE-873C-81845557E0D6}" srcOrd="1" destOrd="0" presId="urn:microsoft.com/office/officeart/2008/layout/HalfCircleOrganizationChart"/>
    <dgm:cxn modelId="{7AC2E21A-F8E2-4D9F-A5AC-44AC85EF5734}" type="presParOf" srcId="{E247D55F-ABE2-4E6B-BF80-69C1CEAAEFEA}" destId="{91E44819-5DE3-4461-AF18-5A66390AE2E0}" srcOrd="2" destOrd="0" presId="urn:microsoft.com/office/officeart/2008/layout/HalfCircleOrganizationChart"/>
    <dgm:cxn modelId="{1AA598BA-A856-4C75-96A4-0B0D11A5CBD2}" type="presParOf" srcId="{E247D55F-ABE2-4E6B-BF80-69C1CEAAEFEA}" destId="{2AF5FB78-DAA7-4DC6-BF52-8CE82C823AF6}" srcOrd="3" destOrd="0" presId="urn:microsoft.com/office/officeart/2008/layout/HalfCircleOrganizationChart"/>
    <dgm:cxn modelId="{94073627-57FE-4D98-9B85-A1737E3B1807}" type="presParOf" srcId="{88290348-4B71-465E-8B24-A760849DEC27}" destId="{CAC078EC-E5F1-435D-B0D8-A741A42FEA62}" srcOrd="1" destOrd="0" presId="urn:microsoft.com/office/officeart/2008/layout/HalfCircleOrganizationChart"/>
    <dgm:cxn modelId="{CEE02D50-1089-49EA-88EF-1DE26332B649}" type="presParOf" srcId="{88290348-4B71-465E-8B24-A760849DEC27}" destId="{FC5A144B-9909-4710-99ED-930858321180}" srcOrd="2" destOrd="0" presId="urn:microsoft.com/office/officeart/2008/layout/HalfCircleOrganizationChart"/>
    <dgm:cxn modelId="{5A04023F-C826-453B-8875-78F7D1FA3A8C}" type="presParOf" srcId="{014B15E5-3AF8-4A97-9533-31FB94DD1DE9}" destId="{42105BA5-C15B-4DF0-A1F9-911D216DBC1D}" srcOrd="2" destOrd="0" presId="urn:microsoft.com/office/officeart/2008/layout/HalfCircleOrganizationChart"/>
    <dgm:cxn modelId="{B62DEC32-7C02-4EB7-A79B-F4CAD573EFE7}" type="presParOf" srcId="{A4691E55-E843-4965-BC79-999B4E12E086}" destId="{13996B0D-015D-4A73-8881-893FDD55A85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A12A2A7-23DD-49B7-9E03-6EC1A25D28D0}" type="doc">
      <dgm:prSet loTypeId="urn:microsoft.com/office/officeart/2005/8/layout/vList2" loCatId="list" qsTypeId="urn:microsoft.com/office/officeart/2005/8/quickstyle/simple3" qsCatId="simple" csTypeId="urn:microsoft.com/office/officeart/2005/8/colors/accent6_1" csCatId="accent6" phldr="1"/>
      <dgm:spPr/>
      <dgm:t>
        <a:bodyPr/>
        <a:lstStyle/>
        <a:p>
          <a:endParaRPr lang="id-ID"/>
        </a:p>
      </dgm:t>
    </dgm:pt>
    <dgm:pt modelId="{971D69DC-5413-458C-9697-EF5DB2F4F105}">
      <dgm:prSet phldrT="[Text]"/>
      <dgm:spPr/>
      <dgm:t>
        <a:bodyPr/>
        <a:lstStyle/>
        <a:p>
          <a:r>
            <a:rPr lang="id-ID" dirty="0" smtClean="0"/>
            <a:t>mandiri, maju, adil, dan makmur, yang ditandai dengan terwujudnya bangsa Indonesia yang memiliki daya saing yang tinggi. </a:t>
          </a:r>
          <a:endParaRPr lang="id-ID" dirty="0"/>
        </a:p>
      </dgm:t>
    </dgm:pt>
    <dgm:pt modelId="{82F11A50-20F3-4675-8F38-BE1EFD2AFED3}" type="parTrans" cxnId="{AFC9D265-9CC0-487A-9035-4B5CC9D6CD0E}">
      <dgm:prSet/>
      <dgm:spPr/>
      <dgm:t>
        <a:bodyPr/>
        <a:lstStyle/>
        <a:p>
          <a:endParaRPr lang="id-ID"/>
        </a:p>
      </dgm:t>
    </dgm:pt>
    <dgm:pt modelId="{3C5FF312-33D5-4F35-8548-08F608C08700}" type="sibTrans" cxnId="{AFC9D265-9CC0-487A-9035-4B5CC9D6CD0E}">
      <dgm:prSet/>
      <dgm:spPr/>
      <dgm:t>
        <a:bodyPr/>
        <a:lstStyle/>
        <a:p>
          <a:endParaRPr lang="id-ID"/>
        </a:p>
      </dgm:t>
    </dgm:pt>
    <dgm:pt modelId="{51A4CBAF-E6D1-4DF6-AED6-C5CADBB7C802}" type="pres">
      <dgm:prSet presAssocID="{6A12A2A7-23DD-49B7-9E03-6EC1A25D28D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F4DB9D40-6308-4989-BD5B-3F6C995BE2BB}" type="pres">
      <dgm:prSet presAssocID="{971D69DC-5413-458C-9697-EF5DB2F4F10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4D61F742-9529-4EAC-880F-38FE4CA9A3CD}" type="presOf" srcId="{971D69DC-5413-458C-9697-EF5DB2F4F105}" destId="{F4DB9D40-6308-4989-BD5B-3F6C995BE2BB}" srcOrd="0" destOrd="0" presId="urn:microsoft.com/office/officeart/2005/8/layout/vList2"/>
    <dgm:cxn modelId="{311CC89B-DAED-44D7-BA7C-F1B7BB6B54E0}" type="presOf" srcId="{6A12A2A7-23DD-49B7-9E03-6EC1A25D28D0}" destId="{51A4CBAF-E6D1-4DF6-AED6-C5CADBB7C802}" srcOrd="0" destOrd="0" presId="urn:microsoft.com/office/officeart/2005/8/layout/vList2"/>
    <dgm:cxn modelId="{AFC9D265-9CC0-487A-9035-4B5CC9D6CD0E}" srcId="{6A12A2A7-23DD-49B7-9E03-6EC1A25D28D0}" destId="{971D69DC-5413-458C-9697-EF5DB2F4F105}" srcOrd="0" destOrd="0" parTransId="{82F11A50-20F3-4675-8F38-BE1EFD2AFED3}" sibTransId="{3C5FF312-33D5-4F35-8548-08F608C08700}"/>
    <dgm:cxn modelId="{347BD426-5F63-48F4-A73D-E1AA55A851C3}" type="presParOf" srcId="{51A4CBAF-E6D1-4DF6-AED6-C5CADBB7C802}" destId="{F4DB9D40-6308-4989-BD5B-3F6C995BE2B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95CC5A3-BD1C-4F38-8E05-FFE8A338E224}" type="doc">
      <dgm:prSet loTypeId="urn:microsoft.com/office/officeart/2005/8/layout/vList3" loCatId="list" qsTypeId="urn:microsoft.com/office/officeart/2005/8/quickstyle/simple3" qsCatId="simple" csTypeId="urn:microsoft.com/office/officeart/2005/8/colors/accent0_1" csCatId="mainScheme" phldr="1"/>
      <dgm:spPr/>
    </dgm:pt>
    <dgm:pt modelId="{F8A01366-A3D2-47BD-9D94-3DABB4C1DEBB}">
      <dgm:prSet phldrT="[Text]"/>
      <dgm:spPr/>
      <dgm:t>
        <a:bodyPr/>
        <a:lstStyle/>
        <a:p>
          <a:r>
            <a:rPr lang="id-ID" smtClean="0"/>
            <a:t>Memperkuat Ketahanan Ekonomi untk Pertumbuhan yang berkualitas</a:t>
          </a:r>
          <a:endParaRPr lang="id-ID"/>
        </a:p>
      </dgm:t>
    </dgm:pt>
    <dgm:pt modelId="{A8F0660B-4774-4E7F-8D99-E11AADC8B468}" type="parTrans" cxnId="{FE9A7C19-C39C-4331-9108-5A22070759D8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51D8753A-D71E-4478-89D9-4FC7FA49A8E2}" type="sibTrans" cxnId="{FE9A7C19-C39C-4331-9108-5A22070759D8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8D65D927-C41B-4E91-BD7B-847D7778716D}">
      <dgm:prSet phldrT="[Text]"/>
      <dgm:spPr/>
      <dgm:t>
        <a:bodyPr/>
        <a:lstStyle/>
        <a:p>
          <a:r>
            <a:rPr lang="id-ID" smtClean="0"/>
            <a:t>Mengembangkan Wilayah untuk Mengurangi Kesenjangan</a:t>
          </a:r>
          <a:endParaRPr lang="id-ID"/>
        </a:p>
      </dgm:t>
    </dgm:pt>
    <dgm:pt modelId="{6914C183-60B1-4385-9D7D-C29DE35C9017}" type="parTrans" cxnId="{D37C1946-7D0C-43B8-AFCA-E29FB796CF1D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925A878F-163E-414A-96DA-D2637CA5FA1B}" type="sibTrans" cxnId="{D37C1946-7D0C-43B8-AFCA-E29FB796CF1D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B3032B70-06AE-4498-9C1C-44D0960F10F5}">
      <dgm:prSet phldrT="[Text]"/>
      <dgm:spPr/>
      <dgm:t>
        <a:bodyPr/>
        <a:lstStyle/>
        <a:p>
          <a:r>
            <a:rPr lang="id-ID" smtClean="0"/>
            <a:t>Meningkatkan Sumber Daya Manusia yang Berkualitas dan Berdaya saing</a:t>
          </a:r>
          <a:endParaRPr lang="id-ID"/>
        </a:p>
      </dgm:t>
    </dgm:pt>
    <dgm:pt modelId="{7E71908E-EB4D-4994-AC87-91181B28ECE0}" type="parTrans" cxnId="{9C10E006-9DDB-4326-B0A7-FCBE4E27AA35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20088ECA-421D-4C76-B9F9-DB5B672AC1BA}" type="sibTrans" cxnId="{9C10E006-9DDB-4326-B0A7-FCBE4E27AA35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8C6FB61B-9503-4D25-985D-CA8E61357DA8}">
      <dgm:prSet/>
      <dgm:spPr/>
      <dgm:t>
        <a:bodyPr/>
        <a:lstStyle/>
        <a:p>
          <a:r>
            <a:rPr lang="id-ID" smtClean="0"/>
            <a:t>Membangun Kebudayaan dan Karakter Bangsa</a:t>
          </a:r>
          <a:endParaRPr lang="id-ID"/>
        </a:p>
      </dgm:t>
    </dgm:pt>
    <dgm:pt modelId="{E2FBFE84-A820-4B30-BEE5-68E90396535A}" type="parTrans" cxnId="{33ACEAE8-EDE3-4E7D-B31F-369F401EF70F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495972A8-8B57-4592-98F7-649C1AD3D429}" type="sibTrans" cxnId="{33ACEAE8-EDE3-4E7D-B31F-369F401EF70F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99ECA75B-8C54-4487-B726-24332C3C3EA7}">
      <dgm:prSet/>
      <dgm:spPr/>
      <dgm:t>
        <a:bodyPr/>
        <a:lstStyle/>
        <a:p>
          <a:r>
            <a:rPr lang="id-ID" smtClean="0"/>
            <a:t>Memperkuat Infrastruktur untuk Mendukung Pengembangan Ekonomi dan Pelayanan Dasar</a:t>
          </a:r>
          <a:endParaRPr lang="id-ID"/>
        </a:p>
      </dgm:t>
    </dgm:pt>
    <dgm:pt modelId="{659AD5AF-DBE5-4485-8A6E-9A305544FD58}" type="parTrans" cxnId="{2ACC8997-B1B5-492B-9BF7-F8E24581B95F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3CF5D9E5-DD8D-4DCF-B76B-8668DAF750E0}" type="sibTrans" cxnId="{2ACC8997-B1B5-492B-9BF7-F8E24581B95F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F92F23A7-1498-4487-8DB3-C50A3268E780}">
      <dgm:prSet/>
      <dgm:spPr/>
      <dgm:t>
        <a:bodyPr/>
        <a:lstStyle/>
        <a:p>
          <a:r>
            <a:rPr lang="id-ID" dirty="0" smtClean="0"/>
            <a:t>Membangun Lingkungan Hidup Meningkatkan Ketahanan BEncana dan Perubahan Iklim</a:t>
          </a:r>
          <a:endParaRPr lang="id-ID" dirty="0"/>
        </a:p>
      </dgm:t>
    </dgm:pt>
    <dgm:pt modelId="{CE7F0E99-0D47-4096-A39A-C00EE4A91F0B}" type="parTrans" cxnId="{D2741DFD-2FFD-4432-B52C-40CC234C8377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AAAB6A37-A095-4F8B-972B-0ECBCA65A5F1}" type="sibTrans" cxnId="{D2741DFD-2FFD-4432-B52C-40CC234C8377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6CEC3DF2-0E85-4F89-8E90-F39438247A35}">
      <dgm:prSet/>
      <dgm:spPr/>
      <dgm:t>
        <a:bodyPr/>
        <a:lstStyle/>
        <a:p>
          <a:r>
            <a:rPr lang="id-ID" dirty="0" smtClean="0"/>
            <a:t>Memperkuat Stabilitas Polhukhankam dan Transformasi Pelayanan Publik</a:t>
          </a:r>
          <a:endParaRPr lang="id-ID" dirty="0"/>
        </a:p>
      </dgm:t>
    </dgm:pt>
    <dgm:pt modelId="{EBC9D5CC-F77A-4FAB-A156-125E85879CE9}" type="parTrans" cxnId="{2F980228-425A-4D7F-84C4-F03C42D9553D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1DCBF26F-4D89-4A1F-B557-57CFD33981EB}" type="sibTrans" cxnId="{2F980228-425A-4D7F-84C4-F03C42D9553D}">
      <dgm:prSet/>
      <dgm:spPr/>
      <dgm:t>
        <a:bodyPr/>
        <a:lstStyle/>
        <a:p>
          <a:endParaRPr lang="id-ID">
            <a:solidFill>
              <a:sysClr val="windowText" lastClr="000000"/>
            </a:solidFill>
          </a:endParaRPr>
        </a:p>
      </dgm:t>
    </dgm:pt>
    <dgm:pt modelId="{219B8F05-DB64-459F-964F-2052A465B9E3}" type="pres">
      <dgm:prSet presAssocID="{595CC5A3-BD1C-4F38-8E05-FFE8A338E224}" presName="linearFlow" presStyleCnt="0">
        <dgm:presLayoutVars>
          <dgm:dir/>
          <dgm:resizeHandles val="exact"/>
        </dgm:presLayoutVars>
      </dgm:prSet>
      <dgm:spPr/>
    </dgm:pt>
    <dgm:pt modelId="{1C0B3549-BD38-4AFE-B30A-3B20356DF537}" type="pres">
      <dgm:prSet presAssocID="{F8A01366-A3D2-47BD-9D94-3DABB4C1DEBB}" presName="composite" presStyleCnt="0"/>
      <dgm:spPr/>
    </dgm:pt>
    <dgm:pt modelId="{A011A72D-887F-435A-A270-1E277D3EB8AE}" type="pres">
      <dgm:prSet presAssocID="{F8A01366-A3D2-47BD-9D94-3DABB4C1DEBB}" presName="imgShp" presStyleLbl="fgImgPlace1" presStyleIdx="0" presStyleCnt="7"/>
      <dgm:spPr/>
    </dgm:pt>
    <dgm:pt modelId="{F7887CFC-C909-4EF4-B061-66CF5C03502A}" type="pres">
      <dgm:prSet presAssocID="{F8A01366-A3D2-47BD-9D94-3DABB4C1DEBB}" presName="txShp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E2C320E2-B3D7-4459-9292-EDA22DD19078}" type="pres">
      <dgm:prSet presAssocID="{51D8753A-D71E-4478-89D9-4FC7FA49A8E2}" presName="spacing" presStyleCnt="0"/>
      <dgm:spPr/>
    </dgm:pt>
    <dgm:pt modelId="{5623116B-6C42-45FB-BD19-13A5F4D7DAD1}" type="pres">
      <dgm:prSet presAssocID="{8D65D927-C41B-4E91-BD7B-847D7778716D}" presName="composite" presStyleCnt="0"/>
      <dgm:spPr/>
    </dgm:pt>
    <dgm:pt modelId="{0A4065E5-44BD-423F-9480-9C8B09191413}" type="pres">
      <dgm:prSet presAssocID="{8D65D927-C41B-4E91-BD7B-847D7778716D}" presName="imgShp" presStyleLbl="fgImgPlace1" presStyleIdx="1" presStyleCnt="7"/>
      <dgm:spPr/>
    </dgm:pt>
    <dgm:pt modelId="{F195640D-4F46-4F48-8949-6CFA4183E913}" type="pres">
      <dgm:prSet presAssocID="{8D65D927-C41B-4E91-BD7B-847D7778716D}" presName="txShp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60A9E23-9321-4978-A43B-F126A1757F9A}" type="pres">
      <dgm:prSet presAssocID="{925A878F-163E-414A-96DA-D2637CA5FA1B}" presName="spacing" presStyleCnt="0"/>
      <dgm:spPr/>
    </dgm:pt>
    <dgm:pt modelId="{691CE172-59C1-453D-8901-457D8B395F5A}" type="pres">
      <dgm:prSet presAssocID="{B3032B70-06AE-4498-9C1C-44D0960F10F5}" presName="composite" presStyleCnt="0"/>
      <dgm:spPr/>
    </dgm:pt>
    <dgm:pt modelId="{78F924FC-141E-4456-824D-2039A76C366B}" type="pres">
      <dgm:prSet presAssocID="{B3032B70-06AE-4498-9C1C-44D0960F10F5}" presName="imgShp" presStyleLbl="fgImgPlace1" presStyleIdx="2" presStyleCnt="7"/>
      <dgm:spPr/>
    </dgm:pt>
    <dgm:pt modelId="{219C885E-3DB2-4D2B-A276-4671E9F9A912}" type="pres">
      <dgm:prSet presAssocID="{B3032B70-06AE-4498-9C1C-44D0960F10F5}" presName="txShp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6D53860E-4D6E-461A-9D25-F31E82C12D9C}" type="pres">
      <dgm:prSet presAssocID="{20088ECA-421D-4C76-B9F9-DB5B672AC1BA}" presName="spacing" presStyleCnt="0"/>
      <dgm:spPr/>
    </dgm:pt>
    <dgm:pt modelId="{A86F5059-B46E-464A-9B78-DE1CD63217CB}" type="pres">
      <dgm:prSet presAssocID="{8C6FB61B-9503-4D25-985D-CA8E61357DA8}" presName="composite" presStyleCnt="0"/>
      <dgm:spPr/>
    </dgm:pt>
    <dgm:pt modelId="{8788A732-7944-4CA4-A153-0BD087790761}" type="pres">
      <dgm:prSet presAssocID="{8C6FB61B-9503-4D25-985D-CA8E61357DA8}" presName="imgShp" presStyleLbl="fgImgPlace1" presStyleIdx="3" presStyleCnt="7"/>
      <dgm:spPr/>
    </dgm:pt>
    <dgm:pt modelId="{CEB24779-5E9F-4202-BBCE-950793E2F150}" type="pres">
      <dgm:prSet presAssocID="{8C6FB61B-9503-4D25-985D-CA8E61357DA8}" presName="txShp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9704D0B9-BC6D-4B38-A386-A71CC9BD250A}" type="pres">
      <dgm:prSet presAssocID="{495972A8-8B57-4592-98F7-649C1AD3D429}" presName="spacing" presStyleCnt="0"/>
      <dgm:spPr/>
    </dgm:pt>
    <dgm:pt modelId="{647246C3-7163-4F0F-8889-C18D7FDE6EDB}" type="pres">
      <dgm:prSet presAssocID="{99ECA75B-8C54-4487-B726-24332C3C3EA7}" presName="composite" presStyleCnt="0"/>
      <dgm:spPr/>
    </dgm:pt>
    <dgm:pt modelId="{1FFF6076-0003-4329-8F3E-61BBFA850B80}" type="pres">
      <dgm:prSet presAssocID="{99ECA75B-8C54-4487-B726-24332C3C3EA7}" presName="imgShp" presStyleLbl="fgImgPlace1" presStyleIdx="4" presStyleCnt="7"/>
      <dgm:spPr/>
    </dgm:pt>
    <dgm:pt modelId="{A1E1D37B-D929-4FA5-B33A-FA203F4BF39C}" type="pres">
      <dgm:prSet presAssocID="{99ECA75B-8C54-4487-B726-24332C3C3EA7}" presName="txShp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2BF7710-355E-43FA-BC3E-08471AADBC3D}" type="pres">
      <dgm:prSet presAssocID="{3CF5D9E5-DD8D-4DCF-B76B-8668DAF750E0}" presName="spacing" presStyleCnt="0"/>
      <dgm:spPr/>
    </dgm:pt>
    <dgm:pt modelId="{82721D70-15CF-4114-AF04-ECEA9C091392}" type="pres">
      <dgm:prSet presAssocID="{F92F23A7-1498-4487-8DB3-C50A3268E780}" presName="composite" presStyleCnt="0"/>
      <dgm:spPr/>
    </dgm:pt>
    <dgm:pt modelId="{DF92D82D-135B-4393-8CB6-02960EF6AE91}" type="pres">
      <dgm:prSet presAssocID="{F92F23A7-1498-4487-8DB3-C50A3268E780}" presName="imgShp" presStyleLbl="fgImgPlace1" presStyleIdx="5" presStyleCnt="7"/>
      <dgm:spPr/>
    </dgm:pt>
    <dgm:pt modelId="{CF9510DF-F977-4A02-B94B-7088AAE5F3EF}" type="pres">
      <dgm:prSet presAssocID="{F92F23A7-1498-4487-8DB3-C50A3268E780}" presName="txShp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ED54EB7E-6D26-40F4-82A5-D2C0BC583D77}" type="pres">
      <dgm:prSet presAssocID="{AAAB6A37-A095-4F8B-972B-0ECBCA65A5F1}" presName="spacing" presStyleCnt="0"/>
      <dgm:spPr/>
    </dgm:pt>
    <dgm:pt modelId="{328AE486-9F2F-4C34-8E09-831B2C84644C}" type="pres">
      <dgm:prSet presAssocID="{6CEC3DF2-0E85-4F89-8E90-F39438247A35}" presName="composite" presStyleCnt="0"/>
      <dgm:spPr/>
    </dgm:pt>
    <dgm:pt modelId="{09C429FE-3D99-4540-9CFB-E1F4FF11A95E}" type="pres">
      <dgm:prSet presAssocID="{6CEC3DF2-0E85-4F89-8E90-F39438247A35}" presName="imgShp" presStyleLbl="fgImgPlace1" presStyleIdx="6" presStyleCnt="7"/>
      <dgm:spPr/>
    </dgm:pt>
    <dgm:pt modelId="{75FA05DD-67BD-487F-81B5-D02E052CEC6B}" type="pres">
      <dgm:prSet presAssocID="{6CEC3DF2-0E85-4F89-8E90-F39438247A35}" presName="txShp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33ACEAE8-EDE3-4E7D-B31F-369F401EF70F}" srcId="{595CC5A3-BD1C-4F38-8E05-FFE8A338E224}" destId="{8C6FB61B-9503-4D25-985D-CA8E61357DA8}" srcOrd="3" destOrd="0" parTransId="{E2FBFE84-A820-4B30-BEE5-68E90396535A}" sibTransId="{495972A8-8B57-4592-98F7-649C1AD3D429}"/>
    <dgm:cxn modelId="{9C10E006-9DDB-4326-B0A7-FCBE4E27AA35}" srcId="{595CC5A3-BD1C-4F38-8E05-FFE8A338E224}" destId="{B3032B70-06AE-4498-9C1C-44D0960F10F5}" srcOrd="2" destOrd="0" parTransId="{7E71908E-EB4D-4994-AC87-91181B28ECE0}" sibTransId="{20088ECA-421D-4C76-B9F9-DB5B672AC1BA}"/>
    <dgm:cxn modelId="{6B51FAE0-3B1F-44D5-945A-3E31A059478C}" type="presOf" srcId="{B3032B70-06AE-4498-9C1C-44D0960F10F5}" destId="{219C885E-3DB2-4D2B-A276-4671E9F9A912}" srcOrd="0" destOrd="0" presId="urn:microsoft.com/office/officeart/2005/8/layout/vList3"/>
    <dgm:cxn modelId="{2F980228-425A-4D7F-84C4-F03C42D9553D}" srcId="{595CC5A3-BD1C-4F38-8E05-FFE8A338E224}" destId="{6CEC3DF2-0E85-4F89-8E90-F39438247A35}" srcOrd="6" destOrd="0" parTransId="{EBC9D5CC-F77A-4FAB-A156-125E85879CE9}" sibTransId="{1DCBF26F-4D89-4A1F-B557-57CFD33981EB}"/>
    <dgm:cxn modelId="{A88F2B5E-F04A-4F80-B882-DA895DCFDCA5}" type="presOf" srcId="{99ECA75B-8C54-4487-B726-24332C3C3EA7}" destId="{A1E1D37B-D929-4FA5-B33A-FA203F4BF39C}" srcOrd="0" destOrd="0" presId="urn:microsoft.com/office/officeart/2005/8/layout/vList3"/>
    <dgm:cxn modelId="{D2741DFD-2FFD-4432-B52C-40CC234C8377}" srcId="{595CC5A3-BD1C-4F38-8E05-FFE8A338E224}" destId="{F92F23A7-1498-4487-8DB3-C50A3268E780}" srcOrd="5" destOrd="0" parTransId="{CE7F0E99-0D47-4096-A39A-C00EE4A91F0B}" sibTransId="{AAAB6A37-A095-4F8B-972B-0ECBCA65A5F1}"/>
    <dgm:cxn modelId="{5D147ABD-A61E-4E81-8563-591DD7E17692}" type="presOf" srcId="{8C6FB61B-9503-4D25-985D-CA8E61357DA8}" destId="{CEB24779-5E9F-4202-BBCE-950793E2F150}" srcOrd="0" destOrd="0" presId="urn:microsoft.com/office/officeart/2005/8/layout/vList3"/>
    <dgm:cxn modelId="{2ACC8997-B1B5-492B-9BF7-F8E24581B95F}" srcId="{595CC5A3-BD1C-4F38-8E05-FFE8A338E224}" destId="{99ECA75B-8C54-4487-B726-24332C3C3EA7}" srcOrd="4" destOrd="0" parTransId="{659AD5AF-DBE5-4485-8A6E-9A305544FD58}" sibTransId="{3CF5D9E5-DD8D-4DCF-B76B-8668DAF750E0}"/>
    <dgm:cxn modelId="{FD48EDF8-8D52-4BF2-B456-F0415E4BFC2B}" type="presOf" srcId="{6CEC3DF2-0E85-4F89-8E90-F39438247A35}" destId="{75FA05DD-67BD-487F-81B5-D02E052CEC6B}" srcOrd="0" destOrd="0" presId="urn:microsoft.com/office/officeart/2005/8/layout/vList3"/>
    <dgm:cxn modelId="{D06B150D-A773-49D1-8739-CCC1E32DE76B}" type="presOf" srcId="{595CC5A3-BD1C-4F38-8E05-FFE8A338E224}" destId="{219B8F05-DB64-459F-964F-2052A465B9E3}" srcOrd="0" destOrd="0" presId="urn:microsoft.com/office/officeart/2005/8/layout/vList3"/>
    <dgm:cxn modelId="{FB362E69-9217-4991-952D-9E7D515B8168}" type="presOf" srcId="{F8A01366-A3D2-47BD-9D94-3DABB4C1DEBB}" destId="{F7887CFC-C909-4EF4-B061-66CF5C03502A}" srcOrd="0" destOrd="0" presId="urn:microsoft.com/office/officeart/2005/8/layout/vList3"/>
    <dgm:cxn modelId="{71AAD7D3-9FF4-47D4-84E4-77F768430CBC}" type="presOf" srcId="{8D65D927-C41B-4E91-BD7B-847D7778716D}" destId="{F195640D-4F46-4F48-8949-6CFA4183E913}" srcOrd="0" destOrd="0" presId="urn:microsoft.com/office/officeart/2005/8/layout/vList3"/>
    <dgm:cxn modelId="{D37C1946-7D0C-43B8-AFCA-E29FB796CF1D}" srcId="{595CC5A3-BD1C-4F38-8E05-FFE8A338E224}" destId="{8D65D927-C41B-4E91-BD7B-847D7778716D}" srcOrd="1" destOrd="0" parTransId="{6914C183-60B1-4385-9D7D-C29DE35C9017}" sibTransId="{925A878F-163E-414A-96DA-D2637CA5FA1B}"/>
    <dgm:cxn modelId="{FE9A7C19-C39C-4331-9108-5A22070759D8}" srcId="{595CC5A3-BD1C-4F38-8E05-FFE8A338E224}" destId="{F8A01366-A3D2-47BD-9D94-3DABB4C1DEBB}" srcOrd="0" destOrd="0" parTransId="{A8F0660B-4774-4E7F-8D99-E11AADC8B468}" sibTransId="{51D8753A-D71E-4478-89D9-4FC7FA49A8E2}"/>
    <dgm:cxn modelId="{9E48034E-3403-49A8-A933-1EB237507EB1}" type="presOf" srcId="{F92F23A7-1498-4487-8DB3-C50A3268E780}" destId="{CF9510DF-F977-4A02-B94B-7088AAE5F3EF}" srcOrd="0" destOrd="0" presId="urn:microsoft.com/office/officeart/2005/8/layout/vList3"/>
    <dgm:cxn modelId="{F9591251-243C-47D6-BC57-8FC8EF1C3E5D}" type="presParOf" srcId="{219B8F05-DB64-459F-964F-2052A465B9E3}" destId="{1C0B3549-BD38-4AFE-B30A-3B20356DF537}" srcOrd="0" destOrd="0" presId="urn:microsoft.com/office/officeart/2005/8/layout/vList3"/>
    <dgm:cxn modelId="{0FC8F7EF-5E2B-4D74-BF99-C4309931F314}" type="presParOf" srcId="{1C0B3549-BD38-4AFE-B30A-3B20356DF537}" destId="{A011A72D-887F-435A-A270-1E277D3EB8AE}" srcOrd="0" destOrd="0" presId="urn:microsoft.com/office/officeart/2005/8/layout/vList3"/>
    <dgm:cxn modelId="{DB82D04E-B5CC-4AB0-BCA2-971F3B57413E}" type="presParOf" srcId="{1C0B3549-BD38-4AFE-B30A-3B20356DF537}" destId="{F7887CFC-C909-4EF4-B061-66CF5C03502A}" srcOrd="1" destOrd="0" presId="urn:microsoft.com/office/officeart/2005/8/layout/vList3"/>
    <dgm:cxn modelId="{ACFF5B10-4F00-4B95-B356-5BA084C38EDF}" type="presParOf" srcId="{219B8F05-DB64-459F-964F-2052A465B9E3}" destId="{E2C320E2-B3D7-4459-9292-EDA22DD19078}" srcOrd="1" destOrd="0" presId="urn:microsoft.com/office/officeart/2005/8/layout/vList3"/>
    <dgm:cxn modelId="{CC44BCDD-8852-4354-9DF3-070C28C5CDA8}" type="presParOf" srcId="{219B8F05-DB64-459F-964F-2052A465B9E3}" destId="{5623116B-6C42-45FB-BD19-13A5F4D7DAD1}" srcOrd="2" destOrd="0" presId="urn:microsoft.com/office/officeart/2005/8/layout/vList3"/>
    <dgm:cxn modelId="{2A9F6C14-1C26-4E6E-8782-A0D7097F3F95}" type="presParOf" srcId="{5623116B-6C42-45FB-BD19-13A5F4D7DAD1}" destId="{0A4065E5-44BD-423F-9480-9C8B09191413}" srcOrd="0" destOrd="0" presId="urn:microsoft.com/office/officeart/2005/8/layout/vList3"/>
    <dgm:cxn modelId="{5A4632C5-B83E-49D4-B102-F37A137A07A1}" type="presParOf" srcId="{5623116B-6C42-45FB-BD19-13A5F4D7DAD1}" destId="{F195640D-4F46-4F48-8949-6CFA4183E913}" srcOrd="1" destOrd="0" presId="urn:microsoft.com/office/officeart/2005/8/layout/vList3"/>
    <dgm:cxn modelId="{B1DDC93F-B67B-4784-ADA8-6562FA96ED63}" type="presParOf" srcId="{219B8F05-DB64-459F-964F-2052A465B9E3}" destId="{F60A9E23-9321-4978-A43B-F126A1757F9A}" srcOrd="3" destOrd="0" presId="urn:microsoft.com/office/officeart/2005/8/layout/vList3"/>
    <dgm:cxn modelId="{06E4AE7C-46B9-467C-83DF-1D8DDC5F8B2F}" type="presParOf" srcId="{219B8F05-DB64-459F-964F-2052A465B9E3}" destId="{691CE172-59C1-453D-8901-457D8B395F5A}" srcOrd="4" destOrd="0" presId="urn:microsoft.com/office/officeart/2005/8/layout/vList3"/>
    <dgm:cxn modelId="{DD7C557D-1AF2-4E42-A178-AABB36FBB0C3}" type="presParOf" srcId="{691CE172-59C1-453D-8901-457D8B395F5A}" destId="{78F924FC-141E-4456-824D-2039A76C366B}" srcOrd="0" destOrd="0" presId="urn:microsoft.com/office/officeart/2005/8/layout/vList3"/>
    <dgm:cxn modelId="{9632170A-94EF-4B81-A06D-17BE82AEE650}" type="presParOf" srcId="{691CE172-59C1-453D-8901-457D8B395F5A}" destId="{219C885E-3DB2-4D2B-A276-4671E9F9A912}" srcOrd="1" destOrd="0" presId="urn:microsoft.com/office/officeart/2005/8/layout/vList3"/>
    <dgm:cxn modelId="{7A012953-A3E8-4D4E-B079-61CF6EA53AE0}" type="presParOf" srcId="{219B8F05-DB64-459F-964F-2052A465B9E3}" destId="{6D53860E-4D6E-461A-9D25-F31E82C12D9C}" srcOrd="5" destOrd="0" presId="urn:microsoft.com/office/officeart/2005/8/layout/vList3"/>
    <dgm:cxn modelId="{549416E8-3A53-4E9F-A449-B9E9B5E88A91}" type="presParOf" srcId="{219B8F05-DB64-459F-964F-2052A465B9E3}" destId="{A86F5059-B46E-464A-9B78-DE1CD63217CB}" srcOrd="6" destOrd="0" presId="urn:microsoft.com/office/officeart/2005/8/layout/vList3"/>
    <dgm:cxn modelId="{05FD8F16-3824-4F46-975A-FB8C59F3627C}" type="presParOf" srcId="{A86F5059-B46E-464A-9B78-DE1CD63217CB}" destId="{8788A732-7944-4CA4-A153-0BD087790761}" srcOrd="0" destOrd="0" presId="urn:microsoft.com/office/officeart/2005/8/layout/vList3"/>
    <dgm:cxn modelId="{E3468A9E-5599-4FCE-ADD7-89D260AD93F5}" type="presParOf" srcId="{A86F5059-B46E-464A-9B78-DE1CD63217CB}" destId="{CEB24779-5E9F-4202-BBCE-950793E2F150}" srcOrd="1" destOrd="0" presId="urn:microsoft.com/office/officeart/2005/8/layout/vList3"/>
    <dgm:cxn modelId="{2A6A2B11-7303-44A9-AE13-06E288D80CE4}" type="presParOf" srcId="{219B8F05-DB64-459F-964F-2052A465B9E3}" destId="{9704D0B9-BC6D-4B38-A386-A71CC9BD250A}" srcOrd="7" destOrd="0" presId="urn:microsoft.com/office/officeart/2005/8/layout/vList3"/>
    <dgm:cxn modelId="{E5B2FE86-6C41-4B3B-949E-229861579F76}" type="presParOf" srcId="{219B8F05-DB64-459F-964F-2052A465B9E3}" destId="{647246C3-7163-4F0F-8889-C18D7FDE6EDB}" srcOrd="8" destOrd="0" presId="urn:microsoft.com/office/officeart/2005/8/layout/vList3"/>
    <dgm:cxn modelId="{DC137901-1C98-49E8-8502-C018DF20B536}" type="presParOf" srcId="{647246C3-7163-4F0F-8889-C18D7FDE6EDB}" destId="{1FFF6076-0003-4329-8F3E-61BBFA850B80}" srcOrd="0" destOrd="0" presId="urn:microsoft.com/office/officeart/2005/8/layout/vList3"/>
    <dgm:cxn modelId="{6947E2F2-D646-45BC-BE13-FED8D4EEE5AB}" type="presParOf" srcId="{647246C3-7163-4F0F-8889-C18D7FDE6EDB}" destId="{A1E1D37B-D929-4FA5-B33A-FA203F4BF39C}" srcOrd="1" destOrd="0" presId="urn:microsoft.com/office/officeart/2005/8/layout/vList3"/>
    <dgm:cxn modelId="{155E47E9-DE7B-4547-A86C-096898A5574D}" type="presParOf" srcId="{219B8F05-DB64-459F-964F-2052A465B9E3}" destId="{72BF7710-355E-43FA-BC3E-08471AADBC3D}" srcOrd="9" destOrd="0" presId="urn:microsoft.com/office/officeart/2005/8/layout/vList3"/>
    <dgm:cxn modelId="{8BEA5749-3F7A-4071-97F9-B42A2807B21C}" type="presParOf" srcId="{219B8F05-DB64-459F-964F-2052A465B9E3}" destId="{82721D70-15CF-4114-AF04-ECEA9C091392}" srcOrd="10" destOrd="0" presId="urn:microsoft.com/office/officeart/2005/8/layout/vList3"/>
    <dgm:cxn modelId="{FDA173B3-3059-4C2C-92B8-3BA5A2FEF00B}" type="presParOf" srcId="{82721D70-15CF-4114-AF04-ECEA9C091392}" destId="{DF92D82D-135B-4393-8CB6-02960EF6AE91}" srcOrd="0" destOrd="0" presId="urn:microsoft.com/office/officeart/2005/8/layout/vList3"/>
    <dgm:cxn modelId="{2E42DF19-6D37-4B77-85B7-59A988EC470C}" type="presParOf" srcId="{82721D70-15CF-4114-AF04-ECEA9C091392}" destId="{CF9510DF-F977-4A02-B94B-7088AAE5F3EF}" srcOrd="1" destOrd="0" presId="urn:microsoft.com/office/officeart/2005/8/layout/vList3"/>
    <dgm:cxn modelId="{41B164E7-3289-4629-AB1E-2FD829FAD74F}" type="presParOf" srcId="{219B8F05-DB64-459F-964F-2052A465B9E3}" destId="{ED54EB7E-6D26-40F4-82A5-D2C0BC583D77}" srcOrd="11" destOrd="0" presId="urn:microsoft.com/office/officeart/2005/8/layout/vList3"/>
    <dgm:cxn modelId="{BAE86990-6863-4D12-B5F2-70612F4C6B0E}" type="presParOf" srcId="{219B8F05-DB64-459F-964F-2052A465B9E3}" destId="{328AE486-9F2F-4C34-8E09-831B2C84644C}" srcOrd="12" destOrd="0" presId="urn:microsoft.com/office/officeart/2005/8/layout/vList3"/>
    <dgm:cxn modelId="{630723EC-22FC-4EB3-86D9-0DAB5C4083E8}" type="presParOf" srcId="{328AE486-9F2F-4C34-8E09-831B2C84644C}" destId="{09C429FE-3D99-4540-9CFB-E1F4FF11A95E}" srcOrd="0" destOrd="0" presId="urn:microsoft.com/office/officeart/2005/8/layout/vList3"/>
    <dgm:cxn modelId="{3036179A-571A-42E2-BCCE-9CB7B6DE303C}" type="presParOf" srcId="{328AE486-9F2F-4C34-8E09-831B2C84644C}" destId="{75FA05DD-67BD-487F-81B5-D02E052CEC6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2BE4212-1398-48DD-8FA7-F67B74E5AC52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737355F4-048A-4290-B74E-8436F2A7AC2D}">
      <dgm:prSet phldrT="[Text]" custT="1"/>
      <dgm:spPr/>
      <dgm:t>
        <a:bodyPr/>
        <a:lstStyle/>
        <a:p>
          <a:r>
            <a:rPr lang="en-US" sz="2400" b="0" dirty="0" smtClean="0">
              <a:latin typeface="Calibri" pitchFamily="34" charset="0"/>
              <a:cs typeface="Calibri" pitchFamily="34" charset="0"/>
            </a:rPr>
            <a:t>1.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Reformasi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yang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mendukung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keterbukaan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informasi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otonomi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daerah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yang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mengandung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tantangan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keragaman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data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dan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informasi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statistik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pada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tingkatan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wilayah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kecil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; </a:t>
          </a:r>
          <a:endParaRPr lang="id-ID" sz="2400" b="0" dirty="0">
            <a:latin typeface="Calibri" pitchFamily="34" charset="0"/>
            <a:cs typeface="Calibri" pitchFamily="34" charset="0"/>
          </a:endParaRPr>
        </a:p>
      </dgm:t>
    </dgm:pt>
    <dgm:pt modelId="{6336467A-9532-4D1F-833A-71E8594AD28F}" type="parTrans" cxnId="{58F1E307-6192-42C9-8BD1-FD2D0B743A3B}">
      <dgm:prSet/>
      <dgm:spPr/>
      <dgm:t>
        <a:bodyPr/>
        <a:lstStyle/>
        <a:p>
          <a:endParaRPr lang="id-ID" sz="1800" b="0">
            <a:latin typeface="Calibri" pitchFamily="34" charset="0"/>
            <a:cs typeface="Calibri" pitchFamily="34" charset="0"/>
          </a:endParaRPr>
        </a:p>
      </dgm:t>
    </dgm:pt>
    <dgm:pt modelId="{F86FB060-7604-4170-97FC-0C3C7E7DB741}" type="sibTrans" cxnId="{58F1E307-6192-42C9-8BD1-FD2D0B743A3B}">
      <dgm:prSet/>
      <dgm:spPr/>
      <dgm:t>
        <a:bodyPr/>
        <a:lstStyle/>
        <a:p>
          <a:endParaRPr lang="id-ID" sz="1800" b="0">
            <a:latin typeface="Calibri" pitchFamily="34" charset="0"/>
            <a:cs typeface="Calibri" pitchFamily="34" charset="0"/>
          </a:endParaRPr>
        </a:p>
      </dgm:t>
    </dgm:pt>
    <dgm:pt modelId="{543063DC-27DE-4B37-8154-4D3CC5AA94B3}">
      <dgm:prSet phldrT="[Text]" custT="1"/>
      <dgm:spPr/>
      <dgm:t>
        <a:bodyPr/>
        <a:lstStyle/>
        <a:p>
          <a:r>
            <a:rPr lang="en-US" sz="2400" b="0" dirty="0" smtClean="0">
              <a:latin typeface="Calibri" pitchFamily="34" charset="0"/>
              <a:cs typeface="Calibri" pitchFamily="34" charset="0"/>
            </a:rPr>
            <a:t>2.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Perkembangan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Teknologi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Informasi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dan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Komunikasi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(TIK) yang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mengarah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kepada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peningkatan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kemudahan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akses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masyarakat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terhadap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data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dan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informasi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;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dan</a:t>
          </a:r>
          <a:endParaRPr lang="id-ID" sz="2400" b="0" dirty="0">
            <a:latin typeface="Calibri" pitchFamily="34" charset="0"/>
            <a:cs typeface="Calibri" pitchFamily="34" charset="0"/>
          </a:endParaRPr>
        </a:p>
      </dgm:t>
    </dgm:pt>
    <dgm:pt modelId="{5420D015-F818-43DB-A409-A1960AF862F1}" type="parTrans" cxnId="{8932C52D-C6C2-418A-BA1E-D2A14FB09E45}">
      <dgm:prSet/>
      <dgm:spPr/>
      <dgm:t>
        <a:bodyPr/>
        <a:lstStyle/>
        <a:p>
          <a:endParaRPr lang="id-ID" sz="1800" b="0">
            <a:latin typeface="Calibri" pitchFamily="34" charset="0"/>
            <a:cs typeface="Calibri" pitchFamily="34" charset="0"/>
          </a:endParaRPr>
        </a:p>
      </dgm:t>
    </dgm:pt>
    <dgm:pt modelId="{2A28DFA3-DC88-43E8-AAFF-3920A912F970}" type="sibTrans" cxnId="{8932C52D-C6C2-418A-BA1E-D2A14FB09E45}">
      <dgm:prSet/>
      <dgm:spPr/>
      <dgm:t>
        <a:bodyPr/>
        <a:lstStyle/>
        <a:p>
          <a:endParaRPr lang="id-ID" sz="1800" b="0">
            <a:latin typeface="Calibri" pitchFamily="34" charset="0"/>
            <a:cs typeface="Calibri" pitchFamily="34" charset="0"/>
          </a:endParaRPr>
        </a:p>
      </dgm:t>
    </dgm:pt>
    <dgm:pt modelId="{B9B63C92-8D96-4200-B458-B8BBB1236176}">
      <dgm:prSet phldrT="[Text]" custT="1"/>
      <dgm:spPr/>
      <dgm:t>
        <a:bodyPr/>
        <a:lstStyle/>
        <a:p>
          <a:r>
            <a:rPr lang="en-US" sz="2400" b="0" dirty="0" smtClean="0">
              <a:latin typeface="Calibri" pitchFamily="34" charset="0"/>
              <a:cs typeface="Calibri" pitchFamily="34" charset="0"/>
            </a:rPr>
            <a:t>3.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Kesiapan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SDM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penyelenggara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statistik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dalam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penyediaan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 data yang </a:t>
          </a:r>
          <a:r>
            <a:rPr lang="en-US" sz="2400" b="0" dirty="0" err="1" smtClean="0">
              <a:latin typeface="Calibri" pitchFamily="34" charset="0"/>
              <a:cs typeface="Calibri" pitchFamily="34" charset="0"/>
            </a:rPr>
            <a:t>berkualitas</a:t>
          </a:r>
          <a:r>
            <a:rPr lang="en-US" sz="2400" b="0" dirty="0" smtClean="0">
              <a:latin typeface="Calibri" pitchFamily="34" charset="0"/>
              <a:cs typeface="Calibri" pitchFamily="34" charset="0"/>
            </a:rPr>
            <a:t>.</a:t>
          </a:r>
          <a:endParaRPr lang="id-ID" sz="2400" b="0" dirty="0">
            <a:latin typeface="Calibri" pitchFamily="34" charset="0"/>
            <a:cs typeface="Calibri" pitchFamily="34" charset="0"/>
          </a:endParaRPr>
        </a:p>
      </dgm:t>
    </dgm:pt>
    <dgm:pt modelId="{79741270-D90C-4073-BEA4-ED186650B817}" type="parTrans" cxnId="{868D0423-B03F-419E-8EAB-A136598AE632}">
      <dgm:prSet/>
      <dgm:spPr/>
      <dgm:t>
        <a:bodyPr/>
        <a:lstStyle/>
        <a:p>
          <a:endParaRPr lang="id-ID" sz="1800" b="0">
            <a:latin typeface="Calibri" pitchFamily="34" charset="0"/>
            <a:cs typeface="Calibri" pitchFamily="34" charset="0"/>
          </a:endParaRPr>
        </a:p>
      </dgm:t>
    </dgm:pt>
    <dgm:pt modelId="{249D2974-BA36-42BA-8E61-9351595A8A55}" type="sibTrans" cxnId="{868D0423-B03F-419E-8EAB-A136598AE632}">
      <dgm:prSet/>
      <dgm:spPr/>
      <dgm:t>
        <a:bodyPr/>
        <a:lstStyle/>
        <a:p>
          <a:endParaRPr lang="id-ID" sz="1800" b="0">
            <a:latin typeface="Calibri" pitchFamily="34" charset="0"/>
            <a:cs typeface="Calibri" pitchFamily="34" charset="0"/>
          </a:endParaRPr>
        </a:p>
      </dgm:t>
    </dgm:pt>
    <dgm:pt modelId="{321ABAE0-9243-4FD8-9A2E-D9480DD13623}" type="pres">
      <dgm:prSet presAssocID="{22BE4212-1398-48DD-8FA7-F67B74E5AC5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ABED2BF0-097B-493F-A36B-E2E2F76D1975}" type="pres">
      <dgm:prSet presAssocID="{737355F4-048A-4290-B74E-8436F2A7AC2D}" presName="parentText" presStyleLbl="node1" presStyleIdx="0" presStyleCnt="3" custScaleY="135060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594ED3A-7F80-4F11-83F7-470F67E8824A}" type="pres">
      <dgm:prSet presAssocID="{F86FB060-7604-4170-97FC-0C3C7E7DB741}" presName="spacer" presStyleCnt="0"/>
      <dgm:spPr/>
    </dgm:pt>
    <dgm:pt modelId="{18185DD4-73FE-40CD-9FB6-19C674F92B12}" type="pres">
      <dgm:prSet presAssocID="{543063DC-27DE-4B37-8154-4D3CC5AA94B3}" presName="parentText" presStyleLbl="node1" presStyleIdx="1" presStyleCnt="3" custScaleY="141167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E5FC845-5F98-44E9-B34A-9862D877DDEB}" type="pres">
      <dgm:prSet presAssocID="{2A28DFA3-DC88-43E8-AAFF-3920A912F970}" presName="spacer" presStyleCnt="0"/>
      <dgm:spPr/>
    </dgm:pt>
    <dgm:pt modelId="{9071F0C8-8A14-41E0-B2DD-DF6F1854E538}" type="pres">
      <dgm:prSet presAssocID="{B9B63C92-8D96-4200-B458-B8BBB1236176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8932C52D-C6C2-418A-BA1E-D2A14FB09E45}" srcId="{22BE4212-1398-48DD-8FA7-F67B74E5AC52}" destId="{543063DC-27DE-4B37-8154-4D3CC5AA94B3}" srcOrd="1" destOrd="0" parTransId="{5420D015-F818-43DB-A409-A1960AF862F1}" sibTransId="{2A28DFA3-DC88-43E8-AAFF-3920A912F970}"/>
    <dgm:cxn modelId="{868D0423-B03F-419E-8EAB-A136598AE632}" srcId="{22BE4212-1398-48DD-8FA7-F67B74E5AC52}" destId="{B9B63C92-8D96-4200-B458-B8BBB1236176}" srcOrd="2" destOrd="0" parTransId="{79741270-D90C-4073-BEA4-ED186650B817}" sibTransId="{249D2974-BA36-42BA-8E61-9351595A8A55}"/>
    <dgm:cxn modelId="{58F1E307-6192-42C9-8BD1-FD2D0B743A3B}" srcId="{22BE4212-1398-48DD-8FA7-F67B74E5AC52}" destId="{737355F4-048A-4290-B74E-8436F2A7AC2D}" srcOrd="0" destOrd="0" parTransId="{6336467A-9532-4D1F-833A-71E8594AD28F}" sibTransId="{F86FB060-7604-4170-97FC-0C3C7E7DB741}"/>
    <dgm:cxn modelId="{B3ABCA85-4302-475A-8900-A15E7DC4B4BD}" type="presOf" srcId="{B9B63C92-8D96-4200-B458-B8BBB1236176}" destId="{9071F0C8-8A14-41E0-B2DD-DF6F1854E538}" srcOrd="0" destOrd="0" presId="urn:microsoft.com/office/officeart/2005/8/layout/vList2"/>
    <dgm:cxn modelId="{ECE2F975-75A9-49AA-A34B-9DA7635E3C49}" type="presOf" srcId="{22BE4212-1398-48DD-8FA7-F67B74E5AC52}" destId="{321ABAE0-9243-4FD8-9A2E-D9480DD13623}" srcOrd="0" destOrd="0" presId="urn:microsoft.com/office/officeart/2005/8/layout/vList2"/>
    <dgm:cxn modelId="{8C1F0EC9-01FB-49B2-8506-4A274DCA7124}" type="presOf" srcId="{543063DC-27DE-4B37-8154-4D3CC5AA94B3}" destId="{18185DD4-73FE-40CD-9FB6-19C674F92B12}" srcOrd="0" destOrd="0" presId="urn:microsoft.com/office/officeart/2005/8/layout/vList2"/>
    <dgm:cxn modelId="{FF31267E-1794-4247-817E-237EA489EA4E}" type="presOf" srcId="{737355F4-048A-4290-B74E-8436F2A7AC2D}" destId="{ABED2BF0-097B-493F-A36B-E2E2F76D1975}" srcOrd="0" destOrd="0" presId="urn:microsoft.com/office/officeart/2005/8/layout/vList2"/>
    <dgm:cxn modelId="{F47A9CFF-40EC-4ECB-815F-FBD7344E42BF}" type="presParOf" srcId="{321ABAE0-9243-4FD8-9A2E-D9480DD13623}" destId="{ABED2BF0-097B-493F-A36B-E2E2F76D1975}" srcOrd="0" destOrd="0" presId="urn:microsoft.com/office/officeart/2005/8/layout/vList2"/>
    <dgm:cxn modelId="{C8F0FB83-6876-47AC-A3AC-DAE75E077EEE}" type="presParOf" srcId="{321ABAE0-9243-4FD8-9A2E-D9480DD13623}" destId="{D594ED3A-7F80-4F11-83F7-470F67E8824A}" srcOrd="1" destOrd="0" presId="urn:microsoft.com/office/officeart/2005/8/layout/vList2"/>
    <dgm:cxn modelId="{8DB9E239-3268-4685-B2AD-CB0471E9F0DE}" type="presParOf" srcId="{321ABAE0-9243-4FD8-9A2E-D9480DD13623}" destId="{18185DD4-73FE-40CD-9FB6-19C674F92B12}" srcOrd="2" destOrd="0" presId="urn:microsoft.com/office/officeart/2005/8/layout/vList2"/>
    <dgm:cxn modelId="{935BF2B9-AE76-48C0-A197-8883C183538E}" type="presParOf" srcId="{321ABAE0-9243-4FD8-9A2E-D9480DD13623}" destId="{7E5FC845-5F98-44E9-B34A-9862D877DDEB}" srcOrd="3" destOrd="0" presId="urn:microsoft.com/office/officeart/2005/8/layout/vList2"/>
    <dgm:cxn modelId="{436B4D5F-1CE3-4F21-961F-506F296D715B}" type="presParOf" srcId="{321ABAE0-9243-4FD8-9A2E-D9480DD13623}" destId="{9071F0C8-8A14-41E0-B2DD-DF6F1854E53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CAF570-ADD0-474E-9D80-BDE1AB0C05EB}" type="doc">
      <dgm:prSet loTypeId="urn:microsoft.com/office/officeart/2005/8/layout/chevron1" loCatId="process" qsTypeId="urn:microsoft.com/office/officeart/2005/8/quickstyle/simple3" qsCatId="simple" csTypeId="urn:microsoft.com/office/officeart/2005/8/colors/colorful1" csCatId="colorful" phldr="1"/>
      <dgm:spPr/>
    </dgm:pt>
    <dgm:pt modelId="{CB721B79-CEED-43CD-BC5C-FC1FA8EF96DD}">
      <dgm:prSet phldrT="[Text]"/>
      <dgm:spPr/>
      <dgm:t>
        <a:bodyPr/>
        <a:lstStyle/>
        <a:p>
          <a:r>
            <a:rPr lang="id-ID" dirty="0" smtClean="0"/>
            <a:t>menyadari</a:t>
          </a:r>
          <a:endParaRPr lang="id-ID" dirty="0"/>
        </a:p>
      </dgm:t>
    </dgm:pt>
    <dgm:pt modelId="{80E2DBCE-961E-42B0-A808-1078AD5C31C8}" type="parTrans" cxnId="{FE19B34D-C70F-4B8A-BC89-5A0A3FB784EE}">
      <dgm:prSet/>
      <dgm:spPr/>
      <dgm:t>
        <a:bodyPr/>
        <a:lstStyle/>
        <a:p>
          <a:endParaRPr lang="id-ID"/>
        </a:p>
      </dgm:t>
    </dgm:pt>
    <dgm:pt modelId="{F5C5A40A-D4D8-4EC6-A602-64413D4CBCC6}" type="sibTrans" cxnId="{FE19B34D-C70F-4B8A-BC89-5A0A3FB784EE}">
      <dgm:prSet/>
      <dgm:spPr/>
      <dgm:t>
        <a:bodyPr/>
        <a:lstStyle/>
        <a:p>
          <a:endParaRPr lang="id-ID"/>
        </a:p>
      </dgm:t>
    </dgm:pt>
    <dgm:pt modelId="{AD45F2A6-0611-4961-831D-516686B51131}">
      <dgm:prSet phldrT="[Text]"/>
      <dgm:spPr/>
      <dgm:t>
        <a:bodyPr/>
        <a:lstStyle/>
        <a:p>
          <a:r>
            <a:rPr lang="id-ID" dirty="0" smtClean="0"/>
            <a:t>eksternal</a:t>
          </a:r>
          <a:endParaRPr lang="id-ID" dirty="0"/>
        </a:p>
      </dgm:t>
    </dgm:pt>
    <dgm:pt modelId="{6BCDE3CA-ECC1-41FF-9C69-323BE919769F}" type="parTrans" cxnId="{9356BA1E-1A5B-4562-B3FC-752B5C034733}">
      <dgm:prSet/>
      <dgm:spPr/>
      <dgm:t>
        <a:bodyPr/>
        <a:lstStyle/>
        <a:p>
          <a:endParaRPr lang="id-ID"/>
        </a:p>
      </dgm:t>
    </dgm:pt>
    <dgm:pt modelId="{C01EF793-7FFE-4DE0-8720-19523E1C3B6A}" type="sibTrans" cxnId="{9356BA1E-1A5B-4562-B3FC-752B5C034733}">
      <dgm:prSet/>
      <dgm:spPr/>
      <dgm:t>
        <a:bodyPr/>
        <a:lstStyle/>
        <a:p>
          <a:endParaRPr lang="id-ID"/>
        </a:p>
      </dgm:t>
    </dgm:pt>
    <dgm:pt modelId="{12A7FC9E-1852-4C3D-8449-F31635A0578D}">
      <dgm:prSet phldrT="[Text]"/>
      <dgm:spPr/>
      <dgm:t>
        <a:bodyPr/>
        <a:lstStyle/>
        <a:p>
          <a:r>
            <a:rPr lang="id-ID" smtClean="0"/>
            <a:t>perubahan</a:t>
          </a:r>
          <a:endParaRPr lang="id-ID" dirty="0"/>
        </a:p>
      </dgm:t>
    </dgm:pt>
    <dgm:pt modelId="{F42ABD1C-B915-4DD1-B3F3-9BEE18B02AEA}" type="parTrans" cxnId="{D1E00D0A-080D-4FE9-9D1B-3090409BA07B}">
      <dgm:prSet/>
      <dgm:spPr/>
      <dgm:t>
        <a:bodyPr/>
        <a:lstStyle/>
        <a:p>
          <a:endParaRPr lang="id-ID"/>
        </a:p>
      </dgm:t>
    </dgm:pt>
    <dgm:pt modelId="{21E23AAC-32A5-47A8-BC58-57735A44D3D0}" type="sibTrans" cxnId="{D1E00D0A-080D-4FE9-9D1B-3090409BA07B}">
      <dgm:prSet/>
      <dgm:spPr/>
      <dgm:t>
        <a:bodyPr/>
        <a:lstStyle/>
        <a:p>
          <a:endParaRPr lang="id-ID"/>
        </a:p>
      </dgm:t>
    </dgm:pt>
    <dgm:pt modelId="{F23C6C60-41D8-46C6-BBEB-D7813CBAA255}" type="pres">
      <dgm:prSet presAssocID="{10CAF570-ADD0-474E-9D80-BDE1AB0C05EB}" presName="Name0" presStyleCnt="0">
        <dgm:presLayoutVars>
          <dgm:dir/>
          <dgm:animLvl val="lvl"/>
          <dgm:resizeHandles val="exact"/>
        </dgm:presLayoutVars>
      </dgm:prSet>
      <dgm:spPr/>
    </dgm:pt>
    <dgm:pt modelId="{116D1F59-3A7A-4450-80E7-F0C674F16DCD}" type="pres">
      <dgm:prSet presAssocID="{CB721B79-CEED-43CD-BC5C-FC1FA8EF96D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8A5500C-778B-444D-90CC-D5C817377372}" type="pres">
      <dgm:prSet presAssocID="{F5C5A40A-D4D8-4EC6-A602-64413D4CBCC6}" presName="parTxOnlySpace" presStyleCnt="0"/>
      <dgm:spPr/>
    </dgm:pt>
    <dgm:pt modelId="{8AB456C7-2D1C-4516-A6EC-60D64641AA3C}" type="pres">
      <dgm:prSet presAssocID="{12A7FC9E-1852-4C3D-8449-F31635A0578D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09A91C5-51C7-489A-B20F-F957622928DD}" type="pres">
      <dgm:prSet presAssocID="{21E23AAC-32A5-47A8-BC58-57735A44D3D0}" presName="parTxOnlySpace" presStyleCnt="0"/>
      <dgm:spPr/>
    </dgm:pt>
    <dgm:pt modelId="{D6B13DC5-424F-4C88-853D-A7C6A6C78149}" type="pres">
      <dgm:prSet presAssocID="{AD45F2A6-0611-4961-831D-516686B5113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1254E4FC-C68D-446D-A111-CB5477256E8D}" type="presOf" srcId="{AD45F2A6-0611-4961-831D-516686B51131}" destId="{D6B13DC5-424F-4C88-853D-A7C6A6C78149}" srcOrd="0" destOrd="0" presId="urn:microsoft.com/office/officeart/2005/8/layout/chevron1"/>
    <dgm:cxn modelId="{D1E00D0A-080D-4FE9-9D1B-3090409BA07B}" srcId="{10CAF570-ADD0-474E-9D80-BDE1AB0C05EB}" destId="{12A7FC9E-1852-4C3D-8449-F31635A0578D}" srcOrd="1" destOrd="0" parTransId="{F42ABD1C-B915-4DD1-B3F3-9BEE18B02AEA}" sibTransId="{21E23AAC-32A5-47A8-BC58-57735A44D3D0}"/>
    <dgm:cxn modelId="{9356BA1E-1A5B-4562-B3FC-752B5C034733}" srcId="{10CAF570-ADD0-474E-9D80-BDE1AB0C05EB}" destId="{AD45F2A6-0611-4961-831D-516686B51131}" srcOrd="2" destOrd="0" parTransId="{6BCDE3CA-ECC1-41FF-9C69-323BE919769F}" sibTransId="{C01EF793-7FFE-4DE0-8720-19523E1C3B6A}"/>
    <dgm:cxn modelId="{FE19B34D-C70F-4B8A-BC89-5A0A3FB784EE}" srcId="{10CAF570-ADD0-474E-9D80-BDE1AB0C05EB}" destId="{CB721B79-CEED-43CD-BC5C-FC1FA8EF96DD}" srcOrd="0" destOrd="0" parTransId="{80E2DBCE-961E-42B0-A808-1078AD5C31C8}" sibTransId="{F5C5A40A-D4D8-4EC6-A602-64413D4CBCC6}"/>
    <dgm:cxn modelId="{B2AE66FB-F66D-4C37-A70F-2E9FE718AA12}" type="presOf" srcId="{CB721B79-CEED-43CD-BC5C-FC1FA8EF96DD}" destId="{116D1F59-3A7A-4450-80E7-F0C674F16DCD}" srcOrd="0" destOrd="0" presId="urn:microsoft.com/office/officeart/2005/8/layout/chevron1"/>
    <dgm:cxn modelId="{D1BC9992-95B5-4973-A7BC-603E1B7BDE3C}" type="presOf" srcId="{10CAF570-ADD0-474E-9D80-BDE1AB0C05EB}" destId="{F23C6C60-41D8-46C6-BBEB-D7813CBAA255}" srcOrd="0" destOrd="0" presId="urn:microsoft.com/office/officeart/2005/8/layout/chevron1"/>
    <dgm:cxn modelId="{8AAE1010-515E-404F-9B9A-A569758462EA}" type="presOf" srcId="{12A7FC9E-1852-4C3D-8449-F31635A0578D}" destId="{8AB456C7-2D1C-4516-A6EC-60D64641AA3C}" srcOrd="0" destOrd="0" presId="urn:microsoft.com/office/officeart/2005/8/layout/chevron1"/>
    <dgm:cxn modelId="{A2AF4D2A-2236-4607-BFC5-8CD7473BB740}" type="presParOf" srcId="{F23C6C60-41D8-46C6-BBEB-D7813CBAA255}" destId="{116D1F59-3A7A-4450-80E7-F0C674F16DCD}" srcOrd="0" destOrd="0" presId="urn:microsoft.com/office/officeart/2005/8/layout/chevron1"/>
    <dgm:cxn modelId="{28E95F7B-307F-4DAA-B4BE-035DE8FBC47B}" type="presParOf" srcId="{F23C6C60-41D8-46C6-BBEB-D7813CBAA255}" destId="{C8A5500C-778B-444D-90CC-D5C817377372}" srcOrd="1" destOrd="0" presId="urn:microsoft.com/office/officeart/2005/8/layout/chevron1"/>
    <dgm:cxn modelId="{EC44492C-12A0-44F7-BAE0-80EA3B52315D}" type="presParOf" srcId="{F23C6C60-41D8-46C6-BBEB-D7813CBAA255}" destId="{8AB456C7-2D1C-4516-A6EC-60D64641AA3C}" srcOrd="2" destOrd="0" presId="urn:microsoft.com/office/officeart/2005/8/layout/chevron1"/>
    <dgm:cxn modelId="{DE66B830-7CE5-4E20-9462-D82997E69F37}" type="presParOf" srcId="{F23C6C60-41D8-46C6-BBEB-D7813CBAA255}" destId="{709A91C5-51C7-489A-B20F-F957622928DD}" srcOrd="3" destOrd="0" presId="urn:microsoft.com/office/officeart/2005/8/layout/chevron1"/>
    <dgm:cxn modelId="{1CD736D0-624F-453F-9F8A-063979D5921B}" type="presParOf" srcId="{F23C6C60-41D8-46C6-BBEB-D7813CBAA255}" destId="{D6B13DC5-424F-4C88-853D-A7C6A6C7814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CF969A0-985D-4D1A-9801-A569EA09BD38}" type="doc">
      <dgm:prSet loTypeId="urn:microsoft.com/office/officeart/2005/8/layout/hProcess7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F25BCD80-00E5-45B8-A8B7-976BC5760BB5}">
      <dgm:prSet phldrT="[Text]" custT="1"/>
      <dgm:spPr/>
      <dgm:t>
        <a:bodyPr/>
        <a:lstStyle/>
        <a:p>
          <a:r>
            <a:rPr lang="id-ID" sz="4800" b="0" dirty="0" smtClean="0">
              <a:latin typeface="Calibri" pitchFamily="34" charset="0"/>
              <a:cs typeface="Calibri" pitchFamily="34" charset="0"/>
            </a:rPr>
            <a:t>.</a:t>
          </a:r>
          <a:endParaRPr lang="id-ID" sz="4800" b="0" dirty="0">
            <a:latin typeface="Calibri" pitchFamily="34" charset="0"/>
            <a:cs typeface="Calibri" pitchFamily="34" charset="0"/>
          </a:endParaRPr>
        </a:p>
      </dgm:t>
    </dgm:pt>
    <dgm:pt modelId="{2EC84F0C-A1FA-4AA8-8365-0F19A16135B1}" type="parTrans" cxnId="{4B06715A-7697-4AC1-941E-798AD48B52C4}">
      <dgm:prSet/>
      <dgm:spPr/>
      <dgm:t>
        <a:bodyPr/>
        <a:lstStyle/>
        <a:p>
          <a:endParaRPr lang="id-ID" b="0">
            <a:latin typeface="Calibri" pitchFamily="34" charset="0"/>
            <a:cs typeface="Calibri" pitchFamily="34" charset="0"/>
          </a:endParaRPr>
        </a:p>
      </dgm:t>
    </dgm:pt>
    <dgm:pt modelId="{BA8DA6D1-E43D-421D-B5CA-EB9CB298CEC2}" type="sibTrans" cxnId="{4B06715A-7697-4AC1-941E-798AD48B52C4}">
      <dgm:prSet/>
      <dgm:spPr/>
      <dgm:t>
        <a:bodyPr/>
        <a:lstStyle/>
        <a:p>
          <a:endParaRPr lang="id-ID" b="0">
            <a:latin typeface="Calibri" pitchFamily="34" charset="0"/>
            <a:cs typeface="Calibri" pitchFamily="34" charset="0"/>
          </a:endParaRPr>
        </a:p>
      </dgm:t>
    </dgm:pt>
    <dgm:pt modelId="{15CAB7C7-B119-4EFF-B784-4D8E19A458F2}">
      <dgm:prSet custT="1"/>
      <dgm:spPr/>
      <dgm:t>
        <a:bodyPr/>
        <a:lstStyle/>
        <a:p>
          <a:r>
            <a:rPr lang="id-ID" sz="3200" b="0" dirty="0" smtClean="0">
              <a:latin typeface="Calibri" pitchFamily="34" charset="0"/>
              <a:cs typeface="Calibri" pitchFamily="34" charset="0"/>
            </a:rPr>
            <a:t>“Pemimpin Statistik Terpercaya mendukung Indonesia Maju yang Berdaulat, Mandiri, dan Berkepribadian berlandaskan Gotong Royong”</a:t>
          </a:r>
          <a:endParaRPr lang="id-ID" sz="3200" b="0" dirty="0">
            <a:latin typeface="Calibri" pitchFamily="34" charset="0"/>
            <a:cs typeface="Calibri" pitchFamily="34" charset="0"/>
          </a:endParaRPr>
        </a:p>
      </dgm:t>
    </dgm:pt>
    <dgm:pt modelId="{0E224DA4-3F98-4AD4-89DD-97613DCE8CDB}" type="parTrans" cxnId="{58E3E1DF-98E3-420E-8F7E-596A3EF1805E}">
      <dgm:prSet/>
      <dgm:spPr/>
      <dgm:t>
        <a:bodyPr/>
        <a:lstStyle/>
        <a:p>
          <a:endParaRPr lang="id-ID" b="0">
            <a:latin typeface="Calibri" pitchFamily="34" charset="0"/>
            <a:cs typeface="Calibri" pitchFamily="34" charset="0"/>
          </a:endParaRPr>
        </a:p>
      </dgm:t>
    </dgm:pt>
    <dgm:pt modelId="{375875F8-D83B-420C-B056-6E0180B10976}" type="sibTrans" cxnId="{58E3E1DF-98E3-420E-8F7E-596A3EF1805E}">
      <dgm:prSet/>
      <dgm:spPr/>
      <dgm:t>
        <a:bodyPr/>
        <a:lstStyle/>
        <a:p>
          <a:endParaRPr lang="id-ID" b="0">
            <a:latin typeface="Calibri" pitchFamily="34" charset="0"/>
            <a:cs typeface="Calibri" pitchFamily="34" charset="0"/>
          </a:endParaRPr>
        </a:p>
      </dgm:t>
    </dgm:pt>
    <dgm:pt modelId="{31B5092F-0D60-4C89-B3D3-716DEC3A418E}">
      <dgm:prSet custT="1"/>
      <dgm:spPr/>
      <dgm:t>
        <a:bodyPr/>
        <a:lstStyle/>
        <a:p>
          <a:r>
            <a:rPr lang="id-ID" sz="3200" b="0" dirty="0" smtClean="0">
              <a:latin typeface="Calibri" pitchFamily="34" charset="0"/>
              <a:cs typeface="Calibri" pitchFamily="34" charset="0"/>
            </a:rPr>
            <a:t>(“</a:t>
          </a:r>
          <a:r>
            <a:rPr lang="id-ID" sz="3200" b="0" i="1" dirty="0" smtClean="0">
              <a:latin typeface="Calibri" pitchFamily="34" charset="0"/>
              <a:cs typeface="Calibri" pitchFamily="34" charset="0"/>
            </a:rPr>
            <a:t>Trusted Statistics Leader</a:t>
          </a:r>
          <a:r>
            <a:rPr lang="id-ID" sz="3200" b="0" dirty="0" smtClean="0">
              <a:latin typeface="Calibri" pitchFamily="34" charset="0"/>
              <a:cs typeface="Calibri" pitchFamily="34" charset="0"/>
            </a:rPr>
            <a:t> </a:t>
          </a:r>
          <a:r>
            <a:rPr lang="id-ID" sz="3200" b="0" i="1" dirty="0" smtClean="0">
              <a:latin typeface="Calibri" pitchFamily="34" charset="0"/>
              <a:cs typeface="Calibri" pitchFamily="34" charset="0"/>
            </a:rPr>
            <a:t>supports Advanced Indonesia that is Sovereign, Independent and Personality based on Mutual Cooperation </a:t>
          </a:r>
          <a:r>
            <a:rPr lang="id-ID" sz="3200" b="0" dirty="0" smtClean="0">
              <a:latin typeface="Calibri" pitchFamily="34" charset="0"/>
              <a:cs typeface="Calibri" pitchFamily="34" charset="0"/>
            </a:rPr>
            <a:t>”)</a:t>
          </a:r>
          <a:endParaRPr lang="id-ID" sz="3200" b="0" dirty="0">
            <a:latin typeface="Calibri" pitchFamily="34" charset="0"/>
            <a:cs typeface="Calibri" pitchFamily="34" charset="0"/>
          </a:endParaRPr>
        </a:p>
      </dgm:t>
    </dgm:pt>
    <dgm:pt modelId="{F4734A2B-67B4-4611-90E6-E5403D7FF7E3}" type="parTrans" cxnId="{D9E0B632-287A-4317-856A-26FA29D63982}">
      <dgm:prSet/>
      <dgm:spPr/>
      <dgm:t>
        <a:bodyPr/>
        <a:lstStyle/>
        <a:p>
          <a:endParaRPr lang="id-ID" b="0">
            <a:latin typeface="Calibri" pitchFamily="34" charset="0"/>
            <a:cs typeface="Calibri" pitchFamily="34" charset="0"/>
          </a:endParaRPr>
        </a:p>
      </dgm:t>
    </dgm:pt>
    <dgm:pt modelId="{CD9C074B-98CC-4D65-B8C7-7D378657BDDD}" type="sibTrans" cxnId="{D9E0B632-287A-4317-856A-26FA29D63982}">
      <dgm:prSet/>
      <dgm:spPr/>
      <dgm:t>
        <a:bodyPr/>
        <a:lstStyle/>
        <a:p>
          <a:endParaRPr lang="id-ID" b="0">
            <a:latin typeface="Calibri" pitchFamily="34" charset="0"/>
            <a:cs typeface="Calibri" pitchFamily="34" charset="0"/>
          </a:endParaRPr>
        </a:p>
      </dgm:t>
    </dgm:pt>
    <dgm:pt modelId="{FD115217-69A8-4FBD-A028-0A21C9260F2E}">
      <dgm:prSet/>
      <dgm:spPr/>
      <dgm:t>
        <a:bodyPr/>
        <a:lstStyle/>
        <a:p>
          <a:endParaRPr lang="id-ID" b="0" dirty="0">
            <a:latin typeface="Calibri" pitchFamily="34" charset="0"/>
            <a:cs typeface="Calibri" pitchFamily="34" charset="0"/>
          </a:endParaRPr>
        </a:p>
      </dgm:t>
    </dgm:pt>
    <dgm:pt modelId="{9338B652-7A78-487F-8D9F-56EBB559057B}" type="parTrans" cxnId="{032FA8BB-AA6D-4659-AAA5-AB028685C2D9}">
      <dgm:prSet/>
      <dgm:spPr/>
      <dgm:t>
        <a:bodyPr/>
        <a:lstStyle/>
        <a:p>
          <a:endParaRPr lang="id-ID" b="0">
            <a:latin typeface="Calibri" pitchFamily="34" charset="0"/>
            <a:cs typeface="Calibri" pitchFamily="34" charset="0"/>
          </a:endParaRPr>
        </a:p>
      </dgm:t>
    </dgm:pt>
    <dgm:pt modelId="{57156CFA-377E-488B-A313-5929DF6AA818}" type="sibTrans" cxnId="{032FA8BB-AA6D-4659-AAA5-AB028685C2D9}">
      <dgm:prSet/>
      <dgm:spPr/>
      <dgm:t>
        <a:bodyPr/>
        <a:lstStyle/>
        <a:p>
          <a:endParaRPr lang="id-ID" b="0">
            <a:latin typeface="Calibri" pitchFamily="34" charset="0"/>
            <a:cs typeface="Calibri" pitchFamily="34" charset="0"/>
          </a:endParaRPr>
        </a:p>
      </dgm:t>
    </dgm:pt>
    <dgm:pt modelId="{C1F561B0-3782-456F-A40D-EC3A187B503E}" type="pres">
      <dgm:prSet presAssocID="{1CF969A0-985D-4D1A-9801-A569EA09BD3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03A71F4A-B77F-4D55-AE79-93BF25AF54E5}" type="pres">
      <dgm:prSet presAssocID="{F25BCD80-00E5-45B8-A8B7-976BC5760BB5}" presName="compositeNode" presStyleCnt="0">
        <dgm:presLayoutVars>
          <dgm:bulletEnabled val="1"/>
        </dgm:presLayoutVars>
      </dgm:prSet>
      <dgm:spPr/>
    </dgm:pt>
    <dgm:pt modelId="{30FC0F7A-659E-414B-BBF4-EEFF941740D7}" type="pres">
      <dgm:prSet presAssocID="{F25BCD80-00E5-45B8-A8B7-976BC5760BB5}" presName="bgRect" presStyleLbl="node1" presStyleIdx="0" presStyleCnt="2"/>
      <dgm:spPr/>
      <dgm:t>
        <a:bodyPr/>
        <a:lstStyle/>
        <a:p>
          <a:endParaRPr lang="id-ID"/>
        </a:p>
      </dgm:t>
    </dgm:pt>
    <dgm:pt modelId="{6540F79C-F2E2-487D-A65A-C3DFD9BE82F8}" type="pres">
      <dgm:prSet presAssocID="{F25BCD80-00E5-45B8-A8B7-976BC5760BB5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24F792B-5EA1-4152-AEAF-274E6D3D56B6}" type="pres">
      <dgm:prSet presAssocID="{F25BCD80-00E5-45B8-A8B7-976BC5760BB5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A501C41-ED73-40BE-9F37-AE65EA376461}" type="pres">
      <dgm:prSet presAssocID="{BA8DA6D1-E43D-421D-B5CA-EB9CB298CEC2}" presName="hSp" presStyleCnt="0"/>
      <dgm:spPr/>
    </dgm:pt>
    <dgm:pt modelId="{BBED3598-22EE-4DBC-A6A4-886EE072BA21}" type="pres">
      <dgm:prSet presAssocID="{BA8DA6D1-E43D-421D-B5CA-EB9CB298CEC2}" presName="vProcSp" presStyleCnt="0"/>
      <dgm:spPr/>
    </dgm:pt>
    <dgm:pt modelId="{34C17D0E-C079-48DA-A9D5-9B64563CB677}" type="pres">
      <dgm:prSet presAssocID="{BA8DA6D1-E43D-421D-B5CA-EB9CB298CEC2}" presName="vSp1" presStyleCnt="0"/>
      <dgm:spPr/>
    </dgm:pt>
    <dgm:pt modelId="{3F7933AA-D9CE-44C1-892B-55BE5EF0BDEB}" type="pres">
      <dgm:prSet presAssocID="{BA8DA6D1-E43D-421D-B5CA-EB9CB298CEC2}" presName="simulatedConn" presStyleLbl="solidFgAcc1" presStyleIdx="0" presStyleCnt="1"/>
      <dgm:spPr/>
    </dgm:pt>
    <dgm:pt modelId="{CDE01127-C02F-4FBE-A726-AB7A421E4BB8}" type="pres">
      <dgm:prSet presAssocID="{BA8DA6D1-E43D-421D-B5CA-EB9CB298CEC2}" presName="vSp2" presStyleCnt="0"/>
      <dgm:spPr/>
    </dgm:pt>
    <dgm:pt modelId="{35E6F4B0-ECD7-4C98-9962-2870CFAE3258}" type="pres">
      <dgm:prSet presAssocID="{BA8DA6D1-E43D-421D-B5CA-EB9CB298CEC2}" presName="sibTrans" presStyleCnt="0"/>
      <dgm:spPr/>
    </dgm:pt>
    <dgm:pt modelId="{4E16A0B2-34F5-41D4-985E-6FACF6FAAA3E}" type="pres">
      <dgm:prSet presAssocID="{FD115217-69A8-4FBD-A028-0A21C9260F2E}" presName="compositeNode" presStyleCnt="0">
        <dgm:presLayoutVars>
          <dgm:bulletEnabled val="1"/>
        </dgm:presLayoutVars>
      </dgm:prSet>
      <dgm:spPr/>
    </dgm:pt>
    <dgm:pt modelId="{9BC7FB19-5A9F-4C55-81FB-46C8588B20D7}" type="pres">
      <dgm:prSet presAssocID="{FD115217-69A8-4FBD-A028-0A21C9260F2E}" presName="bgRect" presStyleLbl="node1" presStyleIdx="1" presStyleCnt="2"/>
      <dgm:spPr/>
      <dgm:t>
        <a:bodyPr/>
        <a:lstStyle/>
        <a:p>
          <a:endParaRPr lang="id-ID"/>
        </a:p>
      </dgm:t>
    </dgm:pt>
    <dgm:pt modelId="{D29A851C-3D1D-424A-B178-05BE13D2C9BD}" type="pres">
      <dgm:prSet presAssocID="{FD115217-69A8-4FBD-A028-0A21C9260F2E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5312BA8-2714-4CF9-BE42-C2F2B574A204}" type="pres">
      <dgm:prSet presAssocID="{FD115217-69A8-4FBD-A028-0A21C9260F2E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299DF598-1244-417B-8ACA-BF6A66386C97}" type="presOf" srcId="{1CF969A0-985D-4D1A-9801-A569EA09BD38}" destId="{C1F561B0-3782-456F-A40D-EC3A187B503E}" srcOrd="0" destOrd="0" presId="urn:microsoft.com/office/officeart/2005/8/layout/hProcess7"/>
    <dgm:cxn modelId="{D9E0B632-287A-4317-856A-26FA29D63982}" srcId="{FD115217-69A8-4FBD-A028-0A21C9260F2E}" destId="{31B5092F-0D60-4C89-B3D3-716DEC3A418E}" srcOrd="0" destOrd="0" parTransId="{F4734A2B-67B4-4611-90E6-E5403D7FF7E3}" sibTransId="{CD9C074B-98CC-4D65-B8C7-7D378657BDDD}"/>
    <dgm:cxn modelId="{032FA8BB-AA6D-4659-AAA5-AB028685C2D9}" srcId="{1CF969A0-985D-4D1A-9801-A569EA09BD38}" destId="{FD115217-69A8-4FBD-A028-0A21C9260F2E}" srcOrd="1" destOrd="0" parTransId="{9338B652-7A78-487F-8D9F-56EBB559057B}" sibTransId="{57156CFA-377E-488B-A313-5929DF6AA818}"/>
    <dgm:cxn modelId="{2DD276CB-2F05-4990-B65B-7FD85CC5D992}" type="presOf" srcId="{F25BCD80-00E5-45B8-A8B7-976BC5760BB5}" destId="{30FC0F7A-659E-414B-BBF4-EEFF941740D7}" srcOrd="0" destOrd="0" presId="urn:microsoft.com/office/officeart/2005/8/layout/hProcess7"/>
    <dgm:cxn modelId="{4B06715A-7697-4AC1-941E-798AD48B52C4}" srcId="{1CF969A0-985D-4D1A-9801-A569EA09BD38}" destId="{F25BCD80-00E5-45B8-A8B7-976BC5760BB5}" srcOrd="0" destOrd="0" parTransId="{2EC84F0C-A1FA-4AA8-8365-0F19A16135B1}" sibTransId="{BA8DA6D1-E43D-421D-B5CA-EB9CB298CEC2}"/>
    <dgm:cxn modelId="{58E3E1DF-98E3-420E-8F7E-596A3EF1805E}" srcId="{F25BCD80-00E5-45B8-A8B7-976BC5760BB5}" destId="{15CAB7C7-B119-4EFF-B784-4D8E19A458F2}" srcOrd="0" destOrd="0" parTransId="{0E224DA4-3F98-4AD4-89DD-97613DCE8CDB}" sibTransId="{375875F8-D83B-420C-B056-6E0180B10976}"/>
    <dgm:cxn modelId="{62AE35D7-BA7F-4534-AEC9-1E81EC998CD5}" type="presOf" srcId="{FD115217-69A8-4FBD-A028-0A21C9260F2E}" destId="{9BC7FB19-5A9F-4C55-81FB-46C8588B20D7}" srcOrd="0" destOrd="0" presId="urn:microsoft.com/office/officeart/2005/8/layout/hProcess7"/>
    <dgm:cxn modelId="{160ACD0B-4380-4C5D-BE89-42EADC012D2D}" type="presOf" srcId="{15CAB7C7-B119-4EFF-B784-4D8E19A458F2}" destId="{C24F792B-5EA1-4152-AEAF-274E6D3D56B6}" srcOrd="0" destOrd="0" presId="urn:microsoft.com/office/officeart/2005/8/layout/hProcess7"/>
    <dgm:cxn modelId="{8A330D33-B250-4F01-BE2F-73E50D4B0D6F}" type="presOf" srcId="{31B5092F-0D60-4C89-B3D3-716DEC3A418E}" destId="{95312BA8-2714-4CF9-BE42-C2F2B574A204}" srcOrd="0" destOrd="0" presId="urn:microsoft.com/office/officeart/2005/8/layout/hProcess7"/>
    <dgm:cxn modelId="{92B5412C-9D61-4BB7-94DB-D81487A3AA09}" type="presOf" srcId="{FD115217-69A8-4FBD-A028-0A21C9260F2E}" destId="{D29A851C-3D1D-424A-B178-05BE13D2C9BD}" srcOrd="1" destOrd="0" presId="urn:microsoft.com/office/officeart/2005/8/layout/hProcess7"/>
    <dgm:cxn modelId="{E08949DF-7477-4649-A1CA-CDDB60F79C66}" type="presOf" srcId="{F25BCD80-00E5-45B8-A8B7-976BC5760BB5}" destId="{6540F79C-F2E2-487D-A65A-C3DFD9BE82F8}" srcOrd="1" destOrd="0" presId="urn:microsoft.com/office/officeart/2005/8/layout/hProcess7"/>
    <dgm:cxn modelId="{C8A2B8C2-2BF8-4C6C-90A0-8B2486E1DA86}" type="presParOf" srcId="{C1F561B0-3782-456F-A40D-EC3A187B503E}" destId="{03A71F4A-B77F-4D55-AE79-93BF25AF54E5}" srcOrd="0" destOrd="0" presId="urn:microsoft.com/office/officeart/2005/8/layout/hProcess7"/>
    <dgm:cxn modelId="{743E2E7D-6D26-4F3B-ADA4-BC8CDA1F2190}" type="presParOf" srcId="{03A71F4A-B77F-4D55-AE79-93BF25AF54E5}" destId="{30FC0F7A-659E-414B-BBF4-EEFF941740D7}" srcOrd="0" destOrd="0" presId="urn:microsoft.com/office/officeart/2005/8/layout/hProcess7"/>
    <dgm:cxn modelId="{EB3D3B65-B43A-41ED-8415-16B61A822897}" type="presParOf" srcId="{03A71F4A-B77F-4D55-AE79-93BF25AF54E5}" destId="{6540F79C-F2E2-487D-A65A-C3DFD9BE82F8}" srcOrd="1" destOrd="0" presId="urn:microsoft.com/office/officeart/2005/8/layout/hProcess7"/>
    <dgm:cxn modelId="{BFBB6305-552B-402D-A9AA-8557B43D8F44}" type="presParOf" srcId="{03A71F4A-B77F-4D55-AE79-93BF25AF54E5}" destId="{C24F792B-5EA1-4152-AEAF-274E6D3D56B6}" srcOrd="2" destOrd="0" presId="urn:microsoft.com/office/officeart/2005/8/layout/hProcess7"/>
    <dgm:cxn modelId="{9E79CF19-7E66-4846-9CD4-A667C825579C}" type="presParOf" srcId="{C1F561B0-3782-456F-A40D-EC3A187B503E}" destId="{CA501C41-ED73-40BE-9F37-AE65EA376461}" srcOrd="1" destOrd="0" presId="urn:microsoft.com/office/officeart/2005/8/layout/hProcess7"/>
    <dgm:cxn modelId="{69FBA610-1990-444A-A643-4A514BAABA51}" type="presParOf" srcId="{C1F561B0-3782-456F-A40D-EC3A187B503E}" destId="{BBED3598-22EE-4DBC-A6A4-886EE072BA21}" srcOrd="2" destOrd="0" presId="urn:microsoft.com/office/officeart/2005/8/layout/hProcess7"/>
    <dgm:cxn modelId="{2A6A34F2-7760-4F0F-9EF0-05254F2AEC09}" type="presParOf" srcId="{BBED3598-22EE-4DBC-A6A4-886EE072BA21}" destId="{34C17D0E-C079-48DA-A9D5-9B64563CB677}" srcOrd="0" destOrd="0" presId="urn:microsoft.com/office/officeart/2005/8/layout/hProcess7"/>
    <dgm:cxn modelId="{CE3E1E6A-3F85-41EB-BC73-A58BEEB4BDA7}" type="presParOf" srcId="{BBED3598-22EE-4DBC-A6A4-886EE072BA21}" destId="{3F7933AA-D9CE-44C1-892B-55BE5EF0BDEB}" srcOrd="1" destOrd="0" presId="urn:microsoft.com/office/officeart/2005/8/layout/hProcess7"/>
    <dgm:cxn modelId="{8E9A38CD-4BD5-463E-91A8-F9B3A78BC7F8}" type="presParOf" srcId="{BBED3598-22EE-4DBC-A6A4-886EE072BA21}" destId="{CDE01127-C02F-4FBE-A726-AB7A421E4BB8}" srcOrd="2" destOrd="0" presId="urn:microsoft.com/office/officeart/2005/8/layout/hProcess7"/>
    <dgm:cxn modelId="{8879B017-345B-42F4-ACDF-00879233EFEC}" type="presParOf" srcId="{C1F561B0-3782-456F-A40D-EC3A187B503E}" destId="{35E6F4B0-ECD7-4C98-9962-2870CFAE3258}" srcOrd="3" destOrd="0" presId="urn:microsoft.com/office/officeart/2005/8/layout/hProcess7"/>
    <dgm:cxn modelId="{2BDF9D54-C6DF-4750-B567-5233FE953DB1}" type="presParOf" srcId="{C1F561B0-3782-456F-A40D-EC3A187B503E}" destId="{4E16A0B2-34F5-41D4-985E-6FACF6FAAA3E}" srcOrd="4" destOrd="0" presId="urn:microsoft.com/office/officeart/2005/8/layout/hProcess7"/>
    <dgm:cxn modelId="{FA520233-9FF3-4FA0-B985-D9D990EF197D}" type="presParOf" srcId="{4E16A0B2-34F5-41D4-985E-6FACF6FAAA3E}" destId="{9BC7FB19-5A9F-4C55-81FB-46C8588B20D7}" srcOrd="0" destOrd="0" presId="urn:microsoft.com/office/officeart/2005/8/layout/hProcess7"/>
    <dgm:cxn modelId="{4B729733-A5B5-4DC6-9B1A-52CE5493A99F}" type="presParOf" srcId="{4E16A0B2-34F5-41D4-985E-6FACF6FAAA3E}" destId="{D29A851C-3D1D-424A-B178-05BE13D2C9BD}" srcOrd="1" destOrd="0" presId="urn:microsoft.com/office/officeart/2005/8/layout/hProcess7"/>
    <dgm:cxn modelId="{0622874B-A8AC-48B7-9555-CCFA4DBCA26E}" type="presParOf" srcId="{4E16A0B2-34F5-41D4-985E-6FACF6FAAA3E}" destId="{95312BA8-2714-4CF9-BE42-C2F2B574A204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5A08E4E-043A-49BC-AEC8-88CB11E50BDF}" type="doc">
      <dgm:prSet loTypeId="urn:microsoft.com/office/officeart/2005/8/layout/hierarchy4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id-ID"/>
        </a:p>
      </dgm:t>
    </dgm:pt>
    <dgm:pt modelId="{5C128497-44F2-45D4-834D-E4FB3879D582}">
      <dgm:prSet phldrT="[Text]" custT="1"/>
      <dgm:spPr/>
      <dgm:t>
        <a:bodyPr vert="vert270"/>
        <a:lstStyle/>
        <a:p>
          <a:r>
            <a:rPr lang="id-ID" sz="2400" b="1" dirty="0" smtClean="0"/>
            <a:t>VISI BPS 2020-2024</a:t>
          </a:r>
          <a:endParaRPr lang="id-ID" sz="2400" dirty="0"/>
        </a:p>
      </dgm:t>
    </dgm:pt>
    <dgm:pt modelId="{456B6DFA-ED35-4BBF-BA64-152118FAB34B}" type="parTrans" cxnId="{7AFEC51B-2598-4D2C-9D51-AC749306E211}">
      <dgm:prSet/>
      <dgm:spPr/>
      <dgm:t>
        <a:bodyPr/>
        <a:lstStyle/>
        <a:p>
          <a:endParaRPr lang="id-ID"/>
        </a:p>
      </dgm:t>
    </dgm:pt>
    <dgm:pt modelId="{422FE77B-3142-4D08-B2DE-DFE770E5617B}" type="sibTrans" cxnId="{7AFEC51B-2598-4D2C-9D51-AC749306E211}">
      <dgm:prSet/>
      <dgm:spPr/>
      <dgm:t>
        <a:bodyPr/>
        <a:lstStyle/>
        <a:p>
          <a:endParaRPr lang="id-ID"/>
        </a:p>
      </dgm:t>
    </dgm:pt>
    <dgm:pt modelId="{3ACC066F-B8BE-4C13-ADBD-FAFB3363DEF9}">
      <dgm:prSet custT="1"/>
      <dgm:spPr/>
      <dgm:t>
        <a:bodyPr/>
        <a:lstStyle/>
        <a:p>
          <a:r>
            <a:rPr lang="id-ID" sz="2400" b="1" dirty="0" smtClean="0"/>
            <a:t>Pemimpin Statistik Terpercaya mendukung Indonesia Maju yang Berdaulat, Mandiri, dan Berkepribadian berlandaskan Gotong Royong</a:t>
          </a:r>
          <a:endParaRPr lang="id-ID" sz="2400" dirty="0"/>
        </a:p>
      </dgm:t>
    </dgm:pt>
    <dgm:pt modelId="{FB8B82B0-B009-48E4-A65A-2751C742EABD}" type="parTrans" cxnId="{2722A531-CCD5-436A-A39E-897D7B4731DD}">
      <dgm:prSet/>
      <dgm:spPr/>
      <dgm:t>
        <a:bodyPr/>
        <a:lstStyle/>
        <a:p>
          <a:endParaRPr lang="id-ID"/>
        </a:p>
      </dgm:t>
    </dgm:pt>
    <dgm:pt modelId="{F43F04E5-C731-4279-88FC-B9AAE87170C3}" type="sibTrans" cxnId="{2722A531-CCD5-436A-A39E-897D7B4731DD}">
      <dgm:prSet/>
      <dgm:spPr/>
      <dgm:t>
        <a:bodyPr/>
        <a:lstStyle/>
        <a:p>
          <a:endParaRPr lang="id-ID"/>
        </a:p>
      </dgm:t>
    </dgm:pt>
    <dgm:pt modelId="{5375C638-E2CC-405F-BD56-11AE2951BDD4}">
      <dgm:prSet custT="1"/>
      <dgm:spPr/>
      <dgm:t>
        <a:bodyPr/>
        <a:lstStyle/>
        <a:p>
          <a:r>
            <a:rPr lang="id-ID" sz="2000" b="1" dirty="0" smtClean="0"/>
            <a:t>MISI BPS 2020-2024</a:t>
          </a:r>
          <a:endParaRPr lang="id-ID" sz="2000" dirty="0"/>
        </a:p>
      </dgm:t>
    </dgm:pt>
    <dgm:pt modelId="{B7A4B002-CD24-4B18-8048-053CAFAFD4FF}" type="parTrans" cxnId="{5F68DE24-BE10-4DFC-AFAC-3B07F4391CA0}">
      <dgm:prSet/>
      <dgm:spPr/>
      <dgm:t>
        <a:bodyPr/>
        <a:lstStyle/>
        <a:p>
          <a:endParaRPr lang="id-ID"/>
        </a:p>
      </dgm:t>
    </dgm:pt>
    <dgm:pt modelId="{8904FF91-D3E6-4AAF-A505-6F6273228383}" type="sibTrans" cxnId="{5F68DE24-BE10-4DFC-AFAC-3B07F4391CA0}">
      <dgm:prSet/>
      <dgm:spPr/>
      <dgm:t>
        <a:bodyPr/>
        <a:lstStyle/>
        <a:p>
          <a:endParaRPr lang="id-ID"/>
        </a:p>
      </dgm:t>
    </dgm:pt>
    <dgm:pt modelId="{75C6C8B3-0883-48B0-A89C-5ECBDC379D76}">
      <dgm:prSet custT="1"/>
      <dgm:spPr/>
      <dgm:t>
        <a:bodyPr/>
        <a:lstStyle/>
        <a:p>
          <a:pPr algn="l"/>
          <a:r>
            <a:rPr lang="id-ID" sz="1800" b="1" dirty="0" smtClean="0"/>
            <a:t>Menyediakan statistik berkualitas </a:t>
          </a:r>
        </a:p>
        <a:p>
          <a:pPr algn="l"/>
          <a:r>
            <a:rPr lang="id-ID" sz="1800" b="1" dirty="0" smtClean="0"/>
            <a:t>Memimpin Sistem Statistik Nasional yang berkesinambungan </a:t>
          </a:r>
        </a:p>
        <a:p>
          <a:pPr algn="l"/>
          <a:r>
            <a:rPr lang="id-ID" sz="1800" b="1" dirty="0" smtClean="0"/>
            <a:t>Membangun insan statistik yang profesional, berintegritas dan amanah</a:t>
          </a:r>
          <a:endParaRPr lang="id-ID" sz="1800" dirty="0"/>
        </a:p>
      </dgm:t>
    </dgm:pt>
    <dgm:pt modelId="{A17110C8-03BB-40BA-B109-1B92F28B58DA}" type="parTrans" cxnId="{80C710CE-A160-432B-988C-9A2C758F105F}">
      <dgm:prSet/>
      <dgm:spPr/>
      <dgm:t>
        <a:bodyPr/>
        <a:lstStyle/>
        <a:p>
          <a:endParaRPr lang="id-ID"/>
        </a:p>
      </dgm:t>
    </dgm:pt>
    <dgm:pt modelId="{64891CF0-B99A-4C91-B35F-3FC8C6704D32}" type="sibTrans" cxnId="{80C710CE-A160-432B-988C-9A2C758F105F}">
      <dgm:prSet/>
      <dgm:spPr/>
      <dgm:t>
        <a:bodyPr/>
        <a:lstStyle/>
        <a:p>
          <a:endParaRPr lang="id-ID"/>
        </a:p>
      </dgm:t>
    </dgm:pt>
    <dgm:pt modelId="{34F22D96-6484-4979-9A64-8E8C0CBF4776}" type="pres">
      <dgm:prSet presAssocID="{05A08E4E-043A-49BC-AEC8-88CB11E50BD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d-ID"/>
        </a:p>
      </dgm:t>
    </dgm:pt>
    <dgm:pt modelId="{D1861D61-84B4-41E3-8008-DA1612DCCCD9}" type="pres">
      <dgm:prSet presAssocID="{5C128497-44F2-45D4-834D-E4FB3879D582}" presName="vertOne" presStyleCnt="0"/>
      <dgm:spPr/>
    </dgm:pt>
    <dgm:pt modelId="{FA7E7DC7-9BCB-4ACC-8941-7B6496AA25D2}" type="pres">
      <dgm:prSet presAssocID="{5C128497-44F2-45D4-834D-E4FB3879D582}" presName="txOne" presStyleLbl="node0" presStyleIdx="0" presStyleCnt="3" custScaleX="51602" custScaleY="217523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0F49EC35-B200-4546-A844-3C87DDE44122}" type="pres">
      <dgm:prSet presAssocID="{5C128497-44F2-45D4-834D-E4FB3879D582}" presName="horzOne" presStyleCnt="0"/>
      <dgm:spPr/>
    </dgm:pt>
    <dgm:pt modelId="{9D297CEE-C952-405C-80C0-3315CAC4702B}" type="pres">
      <dgm:prSet presAssocID="{422FE77B-3142-4D08-B2DE-DFE770E5617B}" presName="sibSpaceOne" presStyleCnt="0"/>
      <dgm:spPr/>
    </dgm:pt>
    <dgm:pt modelId="{369D8AC5-7D56-419B-9488-04BDC7D5AD40}" type="pres">
      <dgm:prSet presAssocID="{3ACC066F-B8BE-4C13-ADBD-FAFB3363DEF9}" presName="vertOne" presStyleCnt="0"/>
      <dgm:spPr/>
    </dgm:pt>
    <dgm:pt modelId="{E9531120-FEF7-4513-A3F7-EC214BFDCC79}" type="pres">
      <dgm:prSet presAssocID="{3ACC066F-B8BE-4C13-ADBD-FAFB3363DEF9}" presName="txOne" presStyleLbl="node0" presStyleIdx="1" presStyleCnt="3" custScaleY="217523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FDDAB299-ADCC-478D-AA5B-FF36ADD12DA1}" type="pres">
      <dgm:prSet presAssocID="{3ACC066F-B8BE-4C13-ADBD-FAFB3363DEF9}" presName="horzOne" presStyleCnt="0"/>
      <dgm:spPr/>
    </dgm:pt>
    <dgm:pt modelId="{91AD3C84-C27B-4F64-9478-584136C02591}" type="pres">
      <dgm:prSet presAssocID="{F43F04E5-C731-4279-88FC-B9AAE87170C3}" presName="sibSpaceOne" presStyleCnt="0"/>
      <dgm:spPr/>
    </dgm:pt>
    <dgm:pt modelId="{27FDF66C-2C17-4669-A13A-1E0ECAF78A38}" type="pres">
      <dgm:prSet presAssocID="{5375C638-E2CC-405F-BD56-11AE2951BDD4}" presName="vertOne" presStyleCnt="0"/>
      <dgm:spPr/>
    </dgm:pt>
    <dgm:pt modelId="{A835F57A-2E56-412C-BA5E-60B29A0C319B}" type="pres">
      <dgm:prSet presAssocID="{5375C638-E2CC-405F-BD56-11AE2951BDD4}" presName="txOne" presStyleLbl="node0" presStyleIdx="2" presStyleCnt="3" custScaleY="56594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E1BAFE7C-D560-42B3-8328-CB8E492A5A0B}" type="pres">
      <dgm:prSet presAssocID="{5375C638-E2CC-405F-BD56-11AE2951BDD4}" presName="parTransOne" presStyleCnt="0"/>
      <dgm:spPr/>
    </dgm:pt>
    <dgm:pt modelId="{49C1994F-827B-467B-9BF4-A8F3A683FDF3}" type="pres">
      <dgm:prSet presAssocID="{5375C638-E2CC-405F-BD56-11AE2951BDD4}" presName="horzOne" presStyleCnt="0"/>
      <dgm:spPr/>
    </dgm:pt>
    <dgm:pt modelId="{939D7EDF-3A72-4357-8A14-29B3BC1F5C74}" type="pres">
      <dgm:prSet presAssocID="{75C6C8B3-0883-48B0-A89C-5ECBDC379D76}" presName="vertTwo" presStyleCnt="0"/>
      <dgm:spPr/>
    </dgm:pt>
    <dgm:pt modelId="{E8782FE3-A567-49B9-8AD7-5492E7DC0B07}" type="pres">
      <dgm:prSet presAssocID="{75C6C8B3-0883-48B0-A89C-5ECBDC379D76}" presName="txTwo" presStyleLbl="node2" presStyleIdx="0" presStyleCnt="1" custScaleY="140039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B26A32CE-55D3-4E72-90C4-50710371F7B5}" type="pres">
      <dgm:prSet presAssocID="{75C6C8B3-0883-48B0-A89C-5ECBDC379D76}" presName="horzTwo" presStyleCnt="0"/>
      <dgm:spPr/>
    </dgm:pt>
  </dgm:ptLst>
  <dgm:cxnLst>
    <dgm:cxn modelId="{44BA17F7-A695-441C-A468-F0943A62FA43}" type="presOf" srcId="{05A08E4E-043A-49BC-AEC8-88CB11E50BDF}" destId="{34F22D96-6484-4979-9A64-8E8C0CBF4776}" srcOrd="0" destOrd="0" presId="urn:microsoft.com/office/officeart/2005/8/layout/hierarchy4"/>
    <dgm:cxn modelId="{2722A531-CCD5-436A-A39E-897D7B4731DD}" srcId="{05A08E4E-043A-49BC-AEC8-88CB11E50BDF}" destId="{3ACC066F-B8BE-4C13-ADBD-FAFB3363DEF9}" srcOrd="1" destOrd="0" parTransId="{FB8B82B0-B009-48E4-A65A-2751C742EABD}" sibTransId="{F43F04E5-C731-4279-88FC-B9AAE87170C3}"/>
    <dgm:cxn modelId="{7AFEC51B-2598-4D2C-9D51-AC749306E211}" srcId="{05A08E4E-043A-49BC-AEC8-88CB11E50BDF}" destId="{5C128497-44F2-45D4-834D-E4FB3879D582}" srcOrd="0" destOrd="0" parTransId="{456B6DFA-ED35-4BBF-BA64-152118FAB34B}" sibTransId="{422FE77B-3142-4D08-B2DE-DFE770E5617B}"/>
    <dgm:cxn modelId="{7F335A15-83AF-40DE-B802-6A6E63CE2715}" type="presOf" srcId="{5375C638-E2CC-405F-BD56-11AE2951BDD4}" destId="{A835F57A-2E56-412C-BA5E-60B29A0C319B}" srcOrd="0" destOrd="0" presId="urn:microsoft.com/office/officeart/2005/8/layout/hierarchy4"/>
    <dgm:cxn modelId="{5F68DE24-BE10-4DFC-AFAC-3B07F4391CA0}" srcId="{05A08E4E-043A-49BC-AEC8-88CB11E50BDF}" destId="{5375C638-E2CC-405F-BD56-11AE2951BDD4}" srcOrd="2" destOrd="0" parTransId="{B7A4B002-CD24-4B18-8048-053CAFAFD4FF}" sibTransId="{8904FF91-D3E6-4AAF-A505-6F6273228383}"/>
    <dgm:cxn modelId="{E53C2DCA-D298-4999-91E4-95AA6054E366}" type="presOf" srcId="{75C6C8B3-0883-48B0-A89C-5ECBDC379D76}" destId="{E8782FE3-A567-49B9-8AD7-5492E7DC0B07}" srcOrd="0" destOrd="0" presId="urn:microsoft.com/office/officeart/2005/8/layout/hierarchy4"/>
    <dgm:cxn modelId="{80C710CE-A160-432B-988C-9A2C758F105F}" srcId="{5375C638-E2CC-405F-BD56-11AE2951BDD4}" destId="{75C6C8B3-0883-48B0-A89C-5ECBDC379D76}" srcOrd="0" destOrd="0" parTransId="{A17110C8-03BB-40BA-B109-1B92F28B58DA}" sibTransId="{64891CF0-B99A-4C91-B35F-3FC8C6704D32}"/>
    <dgm:cxn modelId="{F37D7248-CF59-4B36-88A9-2A907D40522C}" type="presOf" srcId="{3ACC066F-B8BE-4C13-ADBD-FAFB3363DEF9}" destId="{E9531120-FEF7-4513-A3F7-EC214BFDCC79}" srcOrd="0" destOrd="0" presId="urn:microsoft.com/office/officeart/2005/8/layout/hierarchy4"/>
    <dgm:cxn modelId="{E84220EC-E470-432B-8FBE-1E44E75AC30A}" type="presOf" srcId="{5C128497-44F2-45D4-834D-E4FB3879D582}" destId="{FA7E7DC7-9BCB-4ACC-8941-7B6496AA25D2}" srcOrd="0" destOrd="0" presId="urn:microsoft.com/office/officeart/2005/8/layout/hierarchy4"/>
    <dgm:cxn modelId="{CAEDA387-C84E-45D6-90FA-D3F4A6CD9B58}" type="presParOf" srcId="{34F22D96-6484-4979-9A64-8E8C0CBF4776}" destId="{D1861D61-84B4-41E3-8008-DA1612DCCCD9}" srcOrd="0" destOrd="0" presId="urn:microsoft.com/office/officeart/2005/8/layout/hierarchy4"/>
    <dgm:cxn modelId="{B706E266-42B2-4570-8AF3-DED7EFA71015}" type="presParOf" srcId="{D1861D61-84B4-41E3-8008-DA1612DCCCD9}" destId="{FA7E7DC7-9BCB-4ACC-8941-7B6496AA25D2}" srcOrd="0" destOrd="0" presId="urn:microsoft.com/office/officeart/2005/8/layout/hierarchy4"/>
    <dgm:cxn modelId="{3430BEB1-E824-48BE-8A24-E8396FB7106C}" type="presParOf" srcId="{D1861D61-84B4-41E3-8008-DA1612DCCCD9}" destId="{0F49EC35-B200-4546-A844-3C87DDE44122}" srcOrd="1" destOrd="0" presId="urn:microsoft.com/office/officeart/2005/8/layout/hierarchy4"/>
    <dgm:cxn modelId="{8D427B42-2015-4262-9F0A-312C0BBCA87C}" type="presParOf" srcId="{34F22D96-6484-4979-9A64-8E8C0CBF4776}" destId="{9D297CEE-C952-405C-80C0-3315CAC4702B}" srcOrd="1" destOrd="0" presId="urn:microsoft.com/office/officeart/2005/8/layout/hierarchy4"/>
    <dgm:cxn modelId="{D543CF12-261E-4F70-9208-F7FD8A62BC64}" type="presParOf" srcId="{34F22D96-6484-4979-9A64-8E8C0CBF4776}" destId="{369D8AC5-7D56-419B-9488-04BDC7D5AD40}" srcOrd="2" destOrd="0" presId="urn:microsoft.com/office/officeart/2005/8/layout/hierarchy4"/>
    <dgm:cxn modelId="{AD35C0DB-D008-4D4D-AAE3-FD7B9DB6B542}" type="presParOf" srcId="{369D8AC5-7D56-419B-9488-04BDC7D5AD40}" destId="{E9531120-FEF7-4513-A3F7-EC214BFDCC79}" srcOrd="0" destOrd="0" presId="urn:microsoft.com/office/officeart/2005/8/layout/hierarchy4"/>
    <dgm:cxn modelId="{4A1BE3AA-D78C-4EB4-AB86-AEB1EEFF0EE9}" type="presParOf" srcId="{369D8AC5-7D56-419B-9488-04BDC7D5AD40}" destId="{FDDAB299-ADCC-478D-AA5B-FF36ADD12DA1}" srcOrd="1" destOrd="0" presId="urn:microsoft.com/office/officeart/2005/8/layout/hierarchy4"/>
    <dgm:cxn modelId="{9445B05B-678E-4963-88F4-DE295730CD2D}" type="presParOf" srcId="{34F22D96-6484-4979-9A64-8E8C0CBF4776}" destId="{91AD3C84-C27B-4F64-9478-584136C02591}" srcOrd="3" destOrd="0" presId="urn:microsoft.com/office/officeart/2005/8/layout/hierarchy4"/>
    <dgm:cxn modelId="{A5134C55-C70B-43D1-AFC3-1AD4103A70DE}" type="presParOf" srcId="{34F22D96-6484-4979-9A64-8E8C0CBF4776}" destId="{27FDF66C-2C17-4669-A13A-1E0ECAF78A38}" srcOrd="4" destOrd="0" presId="urn:microsoft.com/office/officeart/2005/8/layout/hierarchy4"/>
    <dgm:cxn modelId="{159E1934-8966-4E9E-B117-4B8F2FCC579A}" type="presParOf" srcId="{27FDF66C-2C17-4669-A13A-1E0ECAF78A38}" destId="{A835F57A-2E56-412C-BA5E-60B29A0C319B}" srcOrd="0" destOrd="0" presId="urn:microsoft.com/office/officeart/2005/8/layout/hierarchy4"/>
    <dgm:cxn modelId="{10DAD830-097D-499C-85AA-70CD7E275D5E}" type="presParOf" srcId="{27FDF66C-2C17-4669-A13A-1E0ECAF78A38}" destId="{E1BAFE7C-D560-42B3-8328-CB8E492A5A0B}" srcOrd="1" destOrd="0" presId="urn:microsoft.com/office/officeart/2005/8/layout/hierarchy4"/>
    <dgm:cxn modelId="{AA307FCA-E48F-434F-9C77-478537C8C3E0}" type="presParOf" srcId="{27FDF66C-2C17-4669-A13A-1E0ECAF78A38}" destId="{49C1994F-827B-467B-9BF4-A8F3A683FDF3}" srcOrd="2" destOrd="0" presId="urn:microsoft.com/office/officeart/2005/8/layout/hierarchy4"/>
    <dgm:cxn modelId="{36CC17FE-395E-44BE-A0B7-7C595EB21FA9}" type="presParOf" srcId="{49C1994F-827B-467B-9BF4-A8F3A683FDF3}" destId="{939D7EDF-3A72-4357-8A14-29B3BC1F5C74}" srcOrd="0" destOrd="0" presId="urn:microsoft.com/office/officeart/2005/8/layout/hierarchy4"/>
    <dgm:cxn modelId="{0F603EFB-0D9D-44AA-8259-63DB058FEDE2}" type="presParOf" srcId="{939D7EDF-3A72-4357-8A14-29B3BC1F5C74}" destId="{E8782FE3-A567-49B9-8AD7-5492E7DC0B07}" srcOrd="0" destOrd="0" presId="urn:microsoft.com/office/officeart/2005/8/layout/hierarchy4"/>
    <dgm:cxn modelId="{F6743B16-880D-4460-9E95-588D1EC12EFD}" type="presParOf" srcId="{939D7EDF-3A72-4357-8A14-29B3BC1F5C74}" destId="{B26A32CE-55D3-4E72-90C4-50710371F7B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D1A7BDA-739F-4C02-BA43-06E951EDAC29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9BEBEBE2-9282-4417-B029-4D9FF06CDF4A}">
      <dgm:prSet phldrT="[Text]"/>
      <dgm:spPr/>
      <dgm:t>
        <a:bodyPr/>
        <a:lstStyle/>
        <a:p>
          <a:pPr rtl="0"/>
          <a:r>
            <a:rPr lang="id-ID" dirty="0" smtClean="0"/>
            <a:t>Tujuan 1: </a:t>
          </a:r>
          <a:r>
            <a:rPr lang="id-ID" b="1" dirty="0" smtClean="0"/>
            <a:t>Pemanfaatan data statistik sebagai faktor fundamental pembangunan</a:t>
          </a:r>
          <a:r>
            <a:rPr lang="id-ID" dirty="0" smtClean="0"/>
            <a:t>, terkait dengan:</a:t>
          </a:r>
          <a:endParaRPr lang="id-ID" dirty="0"/>
        </a:p>
      </dgm:t>
    </dgm:pt>
    <dgm:pt modelId="{9796085C-AFC7-4F37-9A2E-C663144562FC}" type="parTrans" cxnId="{B9F2F5A8-8246-494E-B4A2-3098696E4AF1}">
      <dgm:prSet/>
      <dgm:spPr/>
      <dgm:t>
        <a:bodyPr/>
        <a:lstStyle/>
        <a:p>
          <a:endParaRPr lang="id-ID"/>
        </a:p>
      </dgm:t>
    </dgm:pt>
    <dgm:pt modelId="{A38E80F9-979B-4F46-A6DF-F6E8EC6F00A7}" type="sibTrans" cxnId="{B9F2F5A8-8246-494E-B4A2-3098696E4AF1}">
      <dgm:prSet/>
      <dgm:spPr/>
      <dgm:t>
        <a:bodyPr/>
        <a:lstStyle/>
        <a:p>
          <a:endParaRPr lang="id-ID"/>
        </a:p>
      </dgm:t>
    </dgm:pt>
    <dgm:pt modelId="{E291700F-CD17-4B98-A53C-0CAB8A3B130B}">
      <dgm:prSet/>
      <dgm:spPr/>
      <dgm:t>
        <a:bodyPr/>
        <a:lstStyle/>
        <a:p>
          <a:r>
            <a:rPr lang="id-ID" dirty="0" smtClean="0"/>
            <a:t>Misi ke-1: Menyediakan statistik berkualitas;</a:t>
          </a:r>
          <a:endParaRPr lang="id-ID" dirty="0"/>
        </a:p>
      </dgm:t>
    </dgm:pt>
    <dgm:pt modelId="{92A26351-86DD-458C-9E30-646486AF0317}" type="parTrans" cxnId="{9DBF01D8-718A-4462-9E2D-E2F57C3A4783}">
      <dgm:prSet/>
      <dgm:spPr/>
      <dgm:t>
        <a:bodyPr/>
        <a:lstStyle/>
        <a:p>
          <a:endParaRPr lang="id-ID"/>
        </a:p>
      </dgm:t>
    </dgm:pt>
    <dgm:pt modelId="{7FB76F6B-A4DE-45D3-8A6D-047B84F0FB07}" type="sibTrans" cxnId="{9DBF01D8-718A-4462-9E2D-E2F57C3A4783}">
      <dgm:prSet/>
      <dgm:spPr/>
      <dgm:t>
        <a:bodyPr/>
        <a:lstStyle/>
        <a:p>
          <a:endParaRPr lang="id-ID"/>
        </a:p>
      </dgm:t>
    </dgm:pt>
    <dgm:pt modelId="{BD912DC9-D915-437B-AFB7-E6776398E82F}">
      <dgm:prSet/>
      <dgm:spPr/>
      <dgm:t>
        <a:bodyPr/>
        <a:lstStyle/>
        <a:p>
          <a:r>
            <a:rPr lang="id-ID" dirty="0" smtClean="0"/>
            <a:t>Misi ke 3: Membangun insan statistik yang profesional, berintegritas dan amanah</a:t>
          </a:r>
          <a:endParaRPr lang="id-ID" dirty="0"/>
        </a:p>
      </dgm:t>
    </dgm:pt>
    <dgm:pt modelId="{39EB98B3-5AB7-4668-AE55-3AF8A6EECA4D}" type="parTrans" cxnId="{3996DBB4-5FA4-43EB-8CA7-8217B3028CD3}">
      <dgm:prSet/>
      <dgm:spPr/>
      <dgm:t>
        <a:bodyPr/>
        <a:lstStyle/>
        <a:p>
          <a:endParaRPr lang="id-ID"/>
        </a:p>
      </dgm:t>
    </dgm:pt>
    <dgm:pt modelId="{BAC15EF9-45A0-4A0B-AD19-F28BEBE86657}" type="sibTrans" cxnId="{3996DBB4-5FA4-43EB-8CA7-8217B3028CD3}">
      <dgm:prSet/>
      <dgm:spPr/>
      <dgm:t>
        <a:bodyPr/>
        <a:lstStyle/>
        <a:p>
          <a:endParaRPr lang="id-ID"/>
        </a:p>
      </dgm:t>
    </dgm:pt>
    <dgm:pt modelId="{A18A1BC8-709B-4911-9567-B4A4BA6D1B6E}">
      <dgm:prSet/>
      <dgm:spPr/>
      <dgm:t>
        <a:bodyPr/>
        <a:lstStyle/>
        <a:p>
          <a:r>
            <a:rPr lang="id-ID" dirty="0" smtClean="0"/>
            <a:t>Tujuan ke-2: </a:t>
          </a:r>
          <a:r>
            <a:rPr lang="id-ID" b="1" dirty="0" smtClean="0"/>
            <a:t>Terwujudnya BPS menjadi Leading NSO internasional</a:t>
          </a:r>
          <a:r>
            <a:rPr lang="id-ID" dirty="0" smtClean="0"/>
            <a:t>, terkait dengan:</a:t>
          </a:r>
          <a:endParaRPr lang="id-ID" dirty="0"/>
        </a:p>
      </dgm:t>
    </dgm:pt>
    <dgm:pt modelId="{A67EDB2D-88D6-434D-AA07-C9ACBB0F7C5A}" type="parTrans" cxnId="{113806BA-960F-4DE9-8953-93A9D4A9AB2A}">
      <dgm:prSet/>
      <dgm:spPr/>
      <dgm:t>
        <a:bodyPr/>
        <a:lstStyle/>
        <a:p>
          <a:endParaRPr lang="id-ID"/>
        </a:p>
      </dgm:t>
    </dgm:pt>
    <dgm:pt modelId="{122CE767-8911-46F1-8701-C450F7F78CD0}" type="sibTrans" cxnId="{113806BA-960F-4DE9-8953-93A9D4A9AB2A}">
      <dgm:prSet/>
      <dgm:spPr/>
      <dgm:t>
        <a:bodyPr/>
        <a:lstStyle/>
        <a:p>
          <a:endParaRPr lang="id-ID"/>
        </a:p>
      </dgm:t>
    </dgm:pt>
    <dgm:pt modelId="{8990CB00-27FA-433F-8389-F721E79889FD}">
      <dgm:prSet/>
      <dgm:spPr/>
      <dgm:t>
        <a:bodyPr/>
        <a:lstStyle/>
        <a:p>
          <a:r>
            <a:rPr lang="id-ID" dirty="0" smtClean="0"/>
            <a:t>Misi ke-2: Memimpin Sistem Statistik Nasional yang berkesinambungan</a:t>
          </a:r>
          <a:endParaRPr lang="id-ID" dirty="0"/>
        </a:p>
      </dgm:t>
    </dgm:pt>
    <dgm:pt modelId="{F7F98C08-304E-45ED-867E-8FED2ABFBDC3}" type="parTrans" cxnId="{6A32CD22-61C0-4747-A842-15D3A6E3EE35}">
      <dgm:prSet/>
      <dgm:spPr/>
      <dgm:t>
        <a:bodyPr/>
        <a:lstStyle/>
        <a:p>
          <a:endParaRPr lang="id-ID"/>
        </a:p>
      </dgm:t>
    </dgm:pt>
    <dgm:pt modelId="{BE134359-6D83-476A-B79F-FA9AC4D7BE1A}" type="sibTrans" cxnId="{6A32CD22-61C0-4747-A842-15D3A6E3EE35}">
      <dgm:prSet/>
      <dgm:spPr/>
      <dgm:t>
        <a:bodyPr/>
        <a:lstStyle/>
        <a:p>
          <a:endParaRPr lang="id-ID"/>
        </a:p>
      </dgm:t>
    </dgm:pt>
    <dgm:pt modelId="{6F480E18-DF04-46FE-83DC-68E844E0A9B3}">
      <dgm:prSet/>
      <dgm:spPr/>
      <dgm:t>
        <a:bodyPr/>
        <a:lstStyle/>
        <a:p>
          <a:r>
            <a:rPr lang="id-ID" dirty="0" smtClean="0"/>
            <a:t>Misi ke-3: Membangun insan statistik yang profesional, berintegritas dan amanah</a:t>
          </a:r>
          <a:endParaRPr lang="id-ID" dirty="0"/>
        </a:p>
      </dgm:t>
    </dgm:pt>
    <dgm:pt modelId="{30DA81A8-855E-4837-BFC0-2FE7BD514436}" type="parTrans" cxnId="{56CCFC58-162A-4083-93CB-3F03829638AA}">
      <dgm:prSet/>
      <dgm:spPr/>
      <dgm:t>
        <a:bodyPr/>
        <a:lstStyle/>
        <a:p>
          <a:endParaRPr lang="id-ID"/>
        </a:p>
      </dgm:t>
    </dgm:pt>
    <dgm:pt modelId="{94BFFC76-DA13-4481-B446-22A3744CD910}" type="sibTrans" cxnId="{56CCFC58-162A-4083-93CB-3F03829638AA}">
      <dgm:prSet/>
      <dgm:spPr/>
      <dgm:t>
        <a:bodyPr/>
        <a:lstStyle/>
        <a:p>
          <a:endParaRPr lang="id-ID"/>
        </a:p>
      </dgm:t>
    </dgm:pt>
    <dgm:pt modelId="{C11BD57A-4752-40ED-8C10-12C95261CFB8}">
      <dgm:prSet/>
      <dgm:spPr/>
      <dgm:t>
        <a:bodyPr/>
        <a:lstStyle/>
        <a:p>
          <a:r>
            <a:rPr lang="id-ID" dirty="0" smtClean="0"/>
            <a:t>Tujuan ke-3: </a:t>
          </a:r>
          <a:r>
            <a:rPr lang="id-ID" b="1" dirty="0" smtClean="0"/>
            <a:t>Meningkatnya kolaborasi dalam penyelenggaraan SSN</a:t>
          </a:r>
          <a:r>
            <a:rPr lang="id-ID" dirty="0" smtClean="0"/>
            <a:t>, terkait dengan:</a:t>
          </a:r>
          <a:endParaRPr lang="id-ID" dirty="0"/>
        </a:p>
      </dgm:t>
    </dgm:pt>
    <dgm:pt modelId="{A15D35FD-69D0-47E8-BCE1-9F4BF1096476}" type="parTrans" cxnId="{AA4505B2-4D3A-4B20-971C-ACE498EDBED7}">
      <dgm:prSet/>
      <dgm:spPr/>
      <dgm:t>
        <a:bodyPr/>
        <a:lstStyle/>
        <a:p>
          <a:endParaRPr lang="id-ID"/>
        </a:p>
      </dgm:t>
    </dgm:pt>
    <dgm:pt modelId="{ABF535E9-23E7-4CFC-880B-D1254C179021}" type="sibTrans" cxnId="{AA4505B2-4D3A-4B20-971C-ACE498EDBED7}">
      <dgm:prSet/>
      <dgm:spPr/>
      <dgm:t>
        <a:bodyPr/>
        <a:lstStyle/>
        <a:p>
          <a:endParaRPr lang="id-ID"/>
        </a:p>
      </dgm:t>
    </dgm:pt>
    <dgm:pt modelId="{9DD37064-6B08-4189-857E-1007EB9A9231}">
      <dgm:prSet/>
      <dgm:spPr/>
      <dgm:t>
        <a:bodyPr/>
        <a:lstStyle/>
        <a:p>
          <a:r>
            <a:rPr lang="id-ID" dirty="0" smtClean="0"/>
            <a:t>Misi ke-1: Menyediakan statistik berkualitas;</a:t>
          </a:r>
          <a:endParaRPr lang="id-ID" dirty="0"/>
        </a:p>
      </dgm:t>
    </dgm:pt>
    <dgm:pt modelId="{D1BC4F87-1290-4219-9D58-A4A8C646C23A}" type="parTrans" cxnId="{DD47E00D-B61C-4FAB-BD16-0464E6BC18D5}">
      <dgm:prSet/>
      <dgm:spPr/>
      <dgm:t>
        <a:bodyPr/>
        <a:lstStyle/>
        <a:p>
          <a:endParaRPr lang="id-ID"/>
        </a:p>
      </dgm:t>
    </dgm:pt>
    <dgm:pt modelId="{5F028AA0-69B3-46E2-BAFA-9CFB6AA0E89A}" type="sibTrans" cxnId="{DD47E00D-B61C-4FAB-BD16-0464E6BC18D5}">
      <dgm:prSet/>
      <dgm:spPr/>
      <dgm:t>
        <a:bodyPr/>
        <a:lstStyle/>
        <a:p>
          <a:endParaRPr lang="id-ID"/>
        </a:p>
      </dgm:t>
    </dgm:pt>
    <dgm:pt modelId="{EAB27057-D6F3-4000-A74F-9317327636BF}">
      <dgm:prSet/>
      <dgm:spPr/>
      <dgm:t>
        <a:bodyPr/>
        <a:lstStyle/>
        <a:p>
          <a:r>
            <a:rPr lang="id-ID" dirty="0" smtClean="0"/>
            <a:t>Misi ke-2: Memimpin Sistem Statistik Nasional yang berkesinambungan</a:t>
          </a:r>
          <a:endParaRPr lang="id-ID" dirty="0"/>
        </a:p>
      </dgm:t>
    </dgm:pt>
    <dgm:pt modelId="{7B8536EF-4899-4983-8F19-3C4CBF9DA5F3}" type="parTrans" cxnId="{92594F40-F37B-4EF9-8E0E-01E5872A6F63}">
      <dgm:prSet/>
      <dgm:spPr/>
      <dgm:t>
        <a:bodyPr/>
        <a:lstStyle/>
        <a:p>
          <a:endParaRPr lang="id-ID"/>
        </a:p>
      </dgm:t>
    </dgm:pt>
    <dgm:pt modelId="{DBA5E0D0-5414-4115-8462-FD5D34A2911C}" type="sibTrans" cxnId="{92594F40-F37B-4EF9-8E0E-01E5872A6F63}">
      <dgm:prSet/>
      <dgm:spPr/>
      <dgm:t>
        <a:bodyPr/>
        <a:lstStyle/>
        <a:p>
          <a:endParaRPr lang="id-ID"/>
        </a:p>
      </dgm:t>
    </dgm:pt>
    <dgm:pt modelId="{A5B8FD19-94C0-4368-866A-980C664725F9}">
      <dgm:prSet/>
      <dgm:spPr/>
      <dgm:t>
        <a:bodyPr/>
        <a:lstStyle/>
        <a:p>
          <a:r>
            <a:rPr lang="id-ID" dirty="0" smtClean="0"/>
            <a:t>Misi ke-3: Membangun insan statistik yang profesional, berintegritas dan amanah</a:t>
          </a:r>
          <a:endParaRPr lang="id-ID" dirty="0"/>
        </a:p>
      </dgm:t>
    </dgm:pt>
    <dgm:pt modelId="{E39FFC0E-AE56-4D42-9040-B79BF2E6CFBE}" type="parTrans" cxnId="{6BE38DA5-6A11-42E9-8B5C-30D5E829DAB2}">
      <dgm:prSet/>
      <dgm:spPr/>
      <dgm:t>
        <a:bodyPr/>
        <a:lstStyle/>
        <a:p>
          <a:endParaRPr lang="id-ID"/>
        </a:p>
      </dgm:t>
    </dgm:pt>
    <dgm:pt modelId="{4C007E67-B537-43EF-92BD-190A1EEC51A7}" type="sibTrans" cxnId="{6BE38DA5-6A11-42E9-8B5C-30D5E829DAB2}">
      <dgm:prSet/>
      <dgm:spPr/>
      <dgm:t>
        <a:bodyPr/>
        <a:lstStyle/>
        <a:p>
          <a:endParaRPr lang="id-ID"/>
        </a:p>
      </dgm:t>
    </dgm:pt>
    <dgm:pt modelId="{C3AFF7AC-2D9A-4969-9836-BE7262D63F47}">
      <dgm:prSet/>
      <dgm:spPr/>
      <dgm:t>
        <a:bodyPr/>
        <a:lstStyle/>
        <a:p>
          <a:r>
            <a:rPr lang="id-ID" dirty="0" smtClean="0"/>
            <a:t>Tujuan ke-4: </a:t>
          </a:r>
          <a:r>
            <a:rPr lang="id-ID" b="1" dirty="0" smtClean="0"/>
            <a:t>Penguatan reformasi birokrasi, perbaikan governance, dan penguatan kelembagaan</a:t>
          </a:r>
          <a:r>
            <a:rPr lang="id-ID" dirty="0" smtClean="0"/>
            <a:t>, terkait dengan:</a:t>
          </a:r>
          <a:endParaRPr lang="id-ID" dirty="0"/>
        </a:p>
      </dgm:t>
    </dgm:pt>
    <dgm:pt modelId="{C625D552-7A2C-456D-8F64-39E705081BE7}" type="parTrans" cxnId="{47C81DFF-479A-474A-9482-C9427B3F6501}">
      <dgm:prSet/>
      <dgm:spPr/>
      <dgm:t>
        <a:bodyPr/>
        <a:lstStyle/>
        <a:p>
          <a:endParaRPr lang="id-ID"/>
        </a:p>
      </dgm:t>
    </dgm:pt>
    <dgm:pt modelId="{D4F7EFB8-0906-471D-BA86-9E5B2D968485}" type="sibTrans" cxnId="{47C81DFF-479A-474A-9482-C9427B3F6501}">
      <dgm:prSet/>
      <dgm:spPr/>
      <dgm:t>
        <a:bodyPr/>
        <a:lstStyle/>
        <a:p>
          <a:endParaRPr lang="id-ID"/>
        </a:p>
      </dgm:t>
    </dgm:pt>
    <dgm:pt modelId="{26CC49FE-2EA6-4346-B763-4BAA3438AB2F}">
      <dgm:prSet/>
      <dgm:spPr/>
      <dgm:t>
        <a:bodyPr/>
        <a:lstStyle/>
        <a:p>
          <a:r>
            <a:rPr lang="id-ID" dirty="0" smtClean="0"/>
            <a:t>Misi ke-3: Membangun insan statistik yang profesional, berintegritas dan amanah</a:t>
          </a:r>
          <a:endParaRPr lang="id-ID" dirty="0"/>
        </a:p>
      </dgm:t>
    </dgm:pt>
    <dgm:pt modelId="{F3D28B11-D0CC-4310-89E7-AB2714B4B272}" type="parTrans" cxnId="{FF99B90D-6B3E-4D96-B834-064AA1E336A9}">
      <dgm:prSet/>
      <dgm:spPr/>
      <dgm:t>
        <a:bodyPr/>
        <a:lstStyle/>
        <a:p>
          <a:endParaRPr lang="id-ID"/>
        </a:p>
      </dgm:t>
    </dgm:pt>
    <dgm:pt modelId="{6A42EA75-7D3E-42EC-BA25-2A8CA37A5280}" type="sibTrans" cxnId="{FF99B90D-6B3E-4D96-B834-064AA1E336A9}">
      <dgm:prSet/>
      <dgm:spPr/>
      <dgm:t>
        <a:bodyPr/>
        <a:lstStyle/>
        <a:p>
          <a:endParaRPr lang="id-ID"/>
        </a:p>
      </dgm:t>
    </dgm:pt>
    <dgm:pt modelId="{BD6551A0-B763-412C-8AD9-9A4789176E13}" type="pres">
      <dgm:prSet presAssocID="{7D1A7BDA-739F-4C02-BA43-06E951EDAC2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0978718B-2B53-476A-A833-2E663DFEF186}" type="pres">
      <dgm:prSet presAssocID="{9BEBEBE2-9282-4417-B029-4D9FF06CDF4A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01C73B3-0862-4F1B-9CC5-E6F123611207}" type="pres">
      <dgm:prSet presAssocID="{9BEBEBE2-9282-4417-B029-4D9FF06CDF4A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1732590-F29D-40B3-8540-609C6BE3140C}" type="pres">
      <dgm:prSet presAssocID="{A18A1BC8-709B-4911-9567-B4A4BA6D1B6E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01A267E-80D0-4436-8B8E-DF0BA1799A8E}" type="pres">
      <dgm:prSet presAssocID="{A18A1BC8-709B-4911-9567-B4A4BA6D1B6E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B0A80FD-65A0-490F-A8DB-E9D88ADBA4BE}" type="pres">
      <dgm:prSet presAssocID="{C11BD57A-4752-40ED-8C10-12C95261CFB8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5502B11-49F4-4E4C-B44E-22A7746750B0}" type="pres">
      <dgm:prSet presAssocID="{C11BD57A-4752-40ED-8C10-12C95261CFB8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076A4A7-11BA-4C81-A48C-E1241B3B9A50}" type="pres">
      <dgm:prSet presAssocID="{C3AFF7AC-2D9A-4969-9836-BE7262D63F4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519A62A-049A-49EE-AF28-5BCA55779CF0}" type="pres">
      <dgm:prSet presAssocID="{C3AFF7AC-2D9A-4969-9836-BE7262D63F47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962F337E-E8BC-4D1A-A878-DC3963E34974}" type="presOf" srcId="{9DD37064-6B08-4189-857E-1007EB9A9231}" destId="{05502B11-49F4-4E4C-B44E-22A7746750B0}" srcOrd="0" destOrd="0" presId="urn:microsoft.com/office/officeart/2005/8/layout/vList2"/>
    <dgm:cxn modelId="{82EDAE62-D9CF-412B-8EA4-F7D49483387A}" type="presOf" srcId="{A5B8FD19-94C0-4368-866A-980C664725F9}" destId="{05502B11-49F4-4E4C-B44E-22A7746750B0}" srcOrd="0" destOrd="2" presId="urn:microsoft.com/office/officeart/2005/8/layout/vList2"/>
    <dgm:cxn modelId="{113806BA-960F-4DE9-8953-93A9D4A9AB2A}" srcId="{7D1A7BDA-739F-4C02-BA43-06E951EDAC29}" destId="{A18A1BC8-709B-4911-9567-B4A4BA6D1B6E}" srcOrd="1" destOrd="0" parTransId="{A67EDB2D-88D6-434D-AA07-C9ACBB0F7C5A}" sibTransId="{122CE767-8911-46F1-8701-C450F7F78CD0}"/>
    <dgm:cxn modelId="{6A32CD22-61C0-4747-A842-15D3A6E3EE35}" srcId="{A18A1BC8-709B-4911-9567-B4A4BA6D1B6E}" destId="{8990CB00-27FA-433F-8389-F721E79889FD}" srcOrd="0" destOrd="0" parTransId="{F7F98C08-304E-45ED-867E-8FED2ABFBDC3}" sibTransId="{BE134359-6D83-476A-B79F-FA9AC4D7BE1A}"/>
    <dgm:cxn modelId="{A0F16131-CA22-4759-93BB-F97535B67DD8}" type="presOf" srcId="{EAB27057-D6F3-4000-A74F-9317327636BF}" destId="{05502B11-49F4-4E4C-B44E-22A7746750B0}" srcOrd="0" destOrd="1" presId="urn:microsoft.com/office/officeart/2005/8/layout/vList2"/>
    <dgm:cxn modelId="{56CCFC58-162A-4083-93CB-3F03829638AA}" srcId="{A18A1BC8-709B-4911-9567-B4A4BA6D1B6E}" destId="{6F480E18-DF04-46FE-83DC-68E844E0A9B3}" srcOrd="1" destOrd="0" parTransId="{30DA81A8-855E-4837-BFC0-2FE7BD514436}" sibTransId="{94BFFC76-DA13-4481-B446-22A3744CD910}"/>
    <dgm:cxn modelId="{3996DBB4-5FA4-43EB-8CA7-8217B3028CD3}" srcId="{9BEBEBE2-9282-4417-B029-4D9FF06CDF4A}" destId="{BD912DC9-D915-437B-AFB7-E6776398E82F}" srcOrd="1" destOrd="0" parTransId="{39EB98B3-5AB7-4668-AE55-3AF8A6EECA4D}" sibTransId="{BAC15EF9-45A0-4A0B-AD19-F28BEBE86657}"/>
    <dgm:cxn modelId="{9E787558-ED77-47DC-80CC-B4CCEEBFB502}" type="presOf" srcId="{A18A1BC8-709B-4911-9567-B4A4BA6D1B6E}" destId="{B1732590-F29D-40B3-8540-609C6BE3140C}" srcOrd="0" destOrd="0" presId="urn:microsoft.com/office/officeart/2005/8/layout/vList2"/>
    <dgm:cxn modelId="{DD47E00D-B61C-4FAB-BD16-0464E6BC18D5}" srcId="{C11BD57A-4752-40ED-8C10-12C95261CFB8}" destId="{9DD37064-6B08-4189-857E-1007EB9A9231}" srcOrd="0" destOrd="0" parTransId="{D1BC4F87-1290-4219-9D58-A4A8C646C23A}" sibTransId="{5F028AA0-69B3-46E2-BAFA-9CFB6AA0E89A}"/>
    <dgm:cxn modelId="{B7FDB3B6-CB61-4CCA-9664-D7A1795D795E}" type="presOf" srcId="{8990CB00-27FA-433F-8389-F721E79889FD}" destId="{101A267E-80D0-4436-8B8E-DF0BA1799A8E}" srcOrd="0" destOrd="0" presId="urn:microsoft.com/office/officeart/2005/8/layout/vList2"/>
    <dgm:cxn modelId="{FF99B90D-6B3E-4D96-B834-064AA1E336A9}" srcId="{C3AFF7AC-2D9A-4969-9836-BE7262D63F47}" destId="{26CC49FE-2EA6-4346-B763-4BAA3438AB2F}" srcOrd="0" destOrd="0" parTransId="{F3D28B11-D0CC-4310-89E7-AB2714B4B272}" sibTransId="{6A42EA75-7D3E-42EC-BA25-2A8CA37A5280}"/>
    <dgm:cxn modelId="{6BE38DA5-6A11-42E9-8B5C-30D5E829DAB2}" srcId="{C11BD57A-4752-40ED-8C10-12C95261CFB8}" destId="{A5B8FD19-94C0-4368-866A-980C664725F9}" srcOrd="2" destOrd="0" parTransId="{E39FFC0E-AE56-4D42-9040-B79BF2E6CFBE}" sibTransId="{4C007E67-B537-43EF-92BD-190A1EEC51A7}"/>
    <dgm:cxn modelId="{9DBF01D8-718A-4462-9E2D-E2F57C3A4783}" srcId="{9BEBEBE2-9282-4417-B029-4D9FF06CDF4A}" destId="{E291700F-CD17-4B98-A53C-0CAB8A3B130B}" srcOrd="0" destOrd="0" parTransId="{92A26351-86DD-458C-9E30-646486AF0317}" sibTransId="{7FB76F6B-A4DE-45D3-8A6D-047B84F0FB07}"/>
    <dgm:cxn modelId="{1969337B-9476-4982-A2AF-A4B3248A5703}" type="presOf" srcId="{BD912DC9-D915-437B-AFB7-E6776398E82F}" destId="{601C73B3-0862-4F1B-9CC5-E6F123611207}" srcOrd="0" destOrd="1" presId="urn:microsoft.com/office/officeart/2005/8/layout/vList2"/>
    <dgm:cxn modelId="{B9F2F5A8-8246-494E-B4A2-3098696E4AF1}" srcId="{7D1A7BDA-739F-4C02-BA43-06E951EDAC29}" destId="{9BEBEBE2-9282-4417-B029-4D9FF06CDF4A}" srcOrd="0" destOrd="0" parTransId="{9796085C-AFC7-4F37-9A2E-C663144562FC}" sibTransId="{A38E80F9-979B-4F46-A6DF-F6E8EC6F00A7}"/>
    <dgm:cxn modelId="{AA4505B2-4D3A-4B20-971C-ACE498EDBED7}" srcId="{7D1A7BDA-739F-4C02-BA43-06E951EDAC29}" destId="{C11BD57A-4752-40ED-8C10-12C95261CFB8}" srcOrd="2" destOrd="0" parTransId="{A15D35FD-69D0-47E8-BCE1-9F4BF1096476}" sibTransId="{ABF535E9-23E7-4CFC-880B-D1254C179021}"/>
    <dgm:cxn modelId="{DD9098C1-FFB7-4BB5-8810-C08283B9F2A3}" type="presOf" srcId="{9BEBEBE2-9282-4417-B029-4D9FF06CDF4A}" destId="{0978718B-2B53-476A-A833-2E663DFEF186}" srcOrd="0" destOrd="0" presId="urn:microsoft.com/office/officeart/2005/8/layout/vList2"/>
    <dgm:cxn modelId="{CF5005DB-44FB-43D1-B1DE-E4B70E7D9DE8}" type="presOf" srcId="{7D1A7BDA-739F-4C02-BA43-06E951EDAC29}" destId="{BD6551A0-B763-412C-8AD9-9A4789176E13}" srcOrd="0" destOrd="0" presId="urn:microsoft.com/office/officeart/2005/8/layout/vList2"/>
    <dgm:cxn modelId="{9E6D450B-FD73-4A8B-8946-443BFC557B43}" type="presOf" srcId="{E291700F-CD17-4B98-A53C-0CAB8A3B130B}" destId="{601C73B3-0862-4F1B-9CC5-E6F123611207}" srcOrd="0" destOrd="0" presId="urn:microsoft.com/office/officeart/2005/8/layout/vList2"/>
    <dgm:cxn modelId="{C480E2D7-73B1-4D6F-B0D7-47760C42875A}" type="presOf" srcId="{6F480E18-DF04-46FE-83DC-68E844E0A9B3}" destId="{101A267E-80D0-4436-8B8E-DF0BA1799A8E}" srcOrd="0" destOrd="1" presId="urn:microsoft.com/office/officeart/2005/8/layout/vList2"/>
    <dgm:cxn modelId="{92594F40-F37B-4EF9-8E0E-01E5872A6F63}" srcId="{C11BD57A-4752-40ED-8C10-12C95261CFB8}" destId="{EAB27057-D6F3-4000-A74F-9317327636BF}" srcOrd="1" destOrd="0" parTransId="{7B8536EF-4899-4983-8F19-3C4CBF9DA5F3}" sibTransId="{DBA5E0D0-5414-4115-8462-FD5D34A2911C}"/>
    <dgm:cxn modelId="{01BC8880-9CEC-4355-AFD2-2B4B66BBF379}" type="presOf" srcId="{26CC49FE-2EA6-4346-B763-4BAA3438AB2F}" destId="{3519A62A-049A-49EE-AF28-5BCA55779CF0}" srcOrd="0" destOrd="0" presId="urn:microsoft.com/office/officeart/2005/8/layout/vList2"/>
    <dgm:cxn modelId="{4C1E2EBF-73F4-42C4-B266-E91B47D27EE7}" type="presOf" srcId="{C3AFF7AC-2D9A-4969-9836-BE7262D63F47}" destId="{7076A4A7-11BA-4C81-A48C-E1241B3B9A50}" srcOrd="0" destOrd="0" presId="urn:microsoft.com/office/officeart/2005/8/layout/vList2"/>
    <dgm:cxn modelId="{E9D6E2FF-FAE4-4BA6-B9B2-45845AD6316D}" type="presOf" srcId="{C11BD57A-4752-40ED-8C10-12C95261CFB8}" destId="{DB0A80FD-65A0-490F-A8DB-E9D88ADBA4BE}" srcOrd="0" destOrd="0" presId="urn:microsoft.com/office/officeart/2005/8/layout/vList2"/>
    <dgm:cxn modelId="{47C81DFF-479A-474A-9482-C9427B3F6501}" srcId="{7D1A7BDA-739F-4C02-BA43-06E951EDAC29}" destId="{C3AFF7AC-2D9A-4969-9836-BE7262D63F47}" srcOrd="3" destOrd="0" parTransId="{C625D552-7A2C-456D-8F64-39E705081BE7}" sibTransId="{D4F7EFB8-0906-471D-BA86-9E5B2D968485}"/>
    <dgm:cxn modelId="{EC81F324-E006-42C4-8387-07DEC2A993CD}" type="presParOf" srcId="{BD6551A0-B763-412C-8AD9-9A4789176E13}" destId="{0978718B-2B53-476A-A833-2E663DFEF186}" srcOrd="0" destOrd="0" presId="urn:microsoft.com/office/officeart/2005/8/layout/vList2"/>
    <dgm:cxn modelId="{95120E72-73AD-4C09-92BB-2B54E087B011}" type="presParOf" srcId="{BD6551A0-B763-412C-8AD9-9A4789176E13}" destId="{601C73B3-0862-4F1B-9CC5-E6F123611207}" srcOrd="1" destOrd="0" presId="urn:microsoft.com/office/officeart/2005/8/layout/vList2"/>
    <dgm:cxn modelId="{C8A62420-2293-4539-A3C3-41AAEC8976F8}" type="presParOf" srcId="{BD6551A0-B763-412C-8AD9-9A4789176E13}" destId="{B1732590-F29D-40B3-8540-609C6BE3140C}" srcOrd="2" destOrd="0" presId="urn:microsoft.com/office/officeart/2005/8/layout/vList2"/>
    <dgm:cxn modelId="{4C582AE8-8CB3-4D2E-8A4E-DB08FF691042}" type="presParOf" srcId="{BD6551A0-B763-412C-8AD9-9A4789176E13}" destId="{101A267E-80D0-4436-8B8E-DF0BA1799A8E}" srcOrd="3" destOrd="0" presId="urn:microsoft.com/office/officeart/2005/8/layout/vList2"/>
    <dgm:cxn modelId="{7D101E64-A2E7-4696-A3D8-99A3A4E2C1EB}" type="presParOf" srcId="{BD6551A0-B763-412C-8AD9-9A4789176E13}" destId="{DB0A80FD-65A0-490F-A8DB-E9D88ADBA4BE}" srcOrd="4" destOrd="0" presId="urn:microsoft.com/office/officeart/2005/8/layout/vList2"/>
    <dgm:cxn modelId="{F15F6704-222C-48D7-97D5-2A0CE299F399}" type="presParOf" srcId="{BD6551A0-B763-412C-8AD9-9A4789176E13}" destId="{05502B11-49F4-4E4C-B44E-22A7746750B0}" srcOrd="5" destOrd="0" presId="urn:microsoft.com/office/officeart/2005/8/layout/vList2"/>
    <dgm:cxn modelId="{FEA27011-59E2-40EA-880F-AE8BF6A442FB}" type="presParOf" srcId="{BD6551A0-B763-412C-8AD9-9A4789176E13}" destId="{7076A4A7-11BA-4C81-A48C-E1241B3B9A50}" srcOrd="6" destOrd="0" presId="urn:microsoft.com/office/officeart/2005/8/layout/vList2"/>
    <dgm:cxn modelId="{83F4D57A-33FB-474D-B4E1-2B3F141A8C80}" type="presParOf" srcId="{BD6551A0-B763-412C-8AD9-9A4789176E13}" destId="{3519A62A-049A-49EE-AF28-5BCA55779CF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3423CFC-C1DA-4332-B4C6-597EB2AC93E0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7F533A64-DB97-44A0-90D9-2ADE6AFDC8EE}">
      <dgm:prSet phldrT="[Text]"/>
      <dgm:spPr/>
      <dgm:t>
        <a:bodyPr/>
        <a:lstStyle/>
        <a:p>
          <a:pPr rtl="0"/>
          <a:r>
            <a:rPr lang="id-ID" b="0" dirty="0" smtClean="0">
              <a:effectLst/>
            </a:rPr>
            <a:t>Profesional</a:t>
          </a:r>
          <a:endParaRPr lang="id-ID" b="0" dirty="0">
            <a:effectLst/>
          </a:endParaRPr>
        </a:p>
      </dgm:t>
    </dgm:pt>
    <dgm:pt modelId="{C55576A6-F688-4E2C-9884-7A4EBAB4FFBA}" type="parTrans" cxnId="{013BC810-FAEB-4DF5-9A8F-EED31C4FF05B}">
      <dgm:prSet/>
      <dgm:spPr/>
      <dgm:t>
        <a:bodyPr/>
        <a:lstStyle/>
        <a:p>
          <a:endParaRPr lang="id-ID" b="0">
            <a:effectLst/>
          </a:endParaRPr>
        </a:p>
      </dgm:t>
    </dgm:pt>
    <dgm:pt modelId="{D462A026-7464-4837-8431-EE842C24B5AD}" type="sibTrans" cxnId="{013BC810-FAEB-4DF5-9A8F-EED31C4FF05B}">
      <dgm:prSet/>
      <dgm:spPr/>
      <dgm:t>
        <a:bodyPr/>
        <a:lstStyle/>
        <a:p>
          <a:endParaRPr lang="id-ID" b="0">
            <a:effectLst/>
          </a:endParaRPr>
        </a:p>
      </dgm:t>
    </dgm:pt>
    <dgm:pt modelId="{6D4F5BAF-F3FB-4B32-91BB-BB5DF8566BFF}">
      <dgm:prSet/>
      <dgm:spPr/>
      <dgm:t>
        <a:bodyPr/>
        <a:lstStyle/>
        <a:p>
          <a:r>
            <a:rPr lang="id-ID" b="0" dirty="0" smtClean="0">
              <a:effectLst/>
            </a:rPr>
            <a:t>Integritas</a:t>
          </a:r>
          <a:endParaRPr lang="id-ID" b="0" dirty="0">
            <a:effectLst/>
          </a:endParaRPr>
        </a:p>
      </dgm:t>
    </dgm:pt>
    <dgm:pt modelId="{2357F6E4-C725-4632-BC59-CC5783A6AFCA}" type="parTrans" cxnId="{95405519-87BA-47BC-8715-1533AEECC82F}">
      <dgm:prSet/>
      <dgm:spPr/>
      <dgm:t>
        <a:bodyPr/>
        <a:lstStyle/>
        <a:p>
          <a:endParaRPr lang="id-ID" b="0">
            <a:effectLst/>
          </a:endParaRPr>
        </a:p>
      </dgm:t>
    </dgm:pt>
    <dgm:pt modelId="{8D9C10FD-D42E-4CB1-8E96-56CD6919849A}" type="sibTrans" cxnId="{95405519-87BA-47BC-8715-1533AEECC82F}">
      <dgm:prSet/>
      <dgm:spPr/>
      <dgm:t>
        <a:bodyPr/>
        <a:lstStyle/>
        <a:p>
          <a:endParaRPr lang="id-ID" b="0">
            <a:effectLst/>
          </a:endParaRPr>
        </a:p>
      </dgm:t>
    </dgm:pt>
    <dgm:pt modelId="{9157BF41-E2CA-4B9B-B93C-FEAD2233A9C5}">
      <dgm:prSet/>
      <dgm:spPr/>
      <dgm:t>
        <a:bodyPr/>
        <a:lstStyle/>
        <a:p>
          <a:r>
            <a:rPr lang="id-ID" b="0" dirty="0" smtClean="0">
              <a:effectLst/>
            </a:rPr>
            <a:t>Amanah</a:t>
          </a:r>
          <a:endParaRPr lang="id-ID" b="0" dirty="0">
            <a:effectLst/>
          </a:endParaRPr>
        </a:p>
      </dgm:t>
    </dgm:pt>
    <dgm:pt modelId="{14186E29-372E-4294-B460-A0D6CFA17A41}" type="parTrans" cxnId="{390EB632-4187-4639-AD46-BA6058743524}">
      <dgm:prSet/>
      <dgm:spPr/>
      <dgm:t>
        <a:bodyPr/>
        <a:lstStyle/>
        <a:p>
          <a:endParaRPr lang="id-ID" b="0">
            <a:effectLst/>
          </a:endParaRPr>
        </a:p>
      </dgm:t>
    </dgm:pt>
    <dgm:pt modelId="{3F3B9C2D-A849-47AE-A4DB-983C00476695}" type="sibTrans" cxnId="{390EB632-4187-4639-AD46-BA6058743524}">
      <dgm:prSet/>
      <dgm:spPr/>
      <dgm:t>
        <a:bodyPr/>
        <a:lstStyle/>
        <a:p>
          <a:endParaRPr lang="id-ID" b="0">
            <a:effectLst/>
          </a:endParaRPr>
        </a:p>
      </dgm:t>
    </dgm:pt>
    <dgm:pt modelId="{FB1C28AB-1FB2-432D-A837-F81BB66AAA45}">
      <dgm:prSet phldrT="[Text]"/>
      <dgm:spPr/>
      <dgm:t>
        <a:bodyPr/>
        <a:lstStyle/>
        <a:p>
          <a:pPr rtl="0"/>
          <a:r>
            <a:rPr lang="id-ID" b="0" dirty="0" smtClean="0">
              <a:effectLst/>
            </a:rPr>
            <a:t>(Kompeten, Efektif, Efisien, Inovatif dan Sistemik),</a:t>
          </a:r>
          <a:endParaRPr lang="id-ID" b="0" dirty="0">
            <a:effectLst/>
          </a:endParaRPr>
        </a:p>
      </dgm:t>
    </dgm:pt>
    <dgm:pt modelId="{0ED98E73-15D5-4BB2-BCD7-4C979258981B}" type="parTrans" cxnId="{949ADAEE-CAE6-4993-846D-75390A9541DF}">
      <dgm:prSet/>
      <dgm:spPr/>
      <dgm:t>
        <a:bodyPr/>
        <a:lstStyle/>
        <a:p>
          <a:endParaRPr lang="id-ID" b="0">
            <a:effectLst/>
          </a:endParaRPr>
        </a:p>
      </dgm:t>
    </dgm:pt>
    <dgm:pt modelId="{086F516F-F170-4492-9002-B889FB33C25B}" type="sibTrans" cxnId="{949ADAEE-CAE6-4993-846D-75390A9541DF}">
      <dgm:prSet/>
      <dgm:spPr/>
      <dgm:t>
        <a:bodyPr/>
        <a:lstStyle/>
        <a:p>
          <a:endParaRPr lang="id-ID" b="0">
            <a:effectLst/>
          </a:endParaRPr>
        </a:p>
      </dgm:t>
    </dgm:pt>
    <dgm:pt modelId="{2436D9FF-9E9A-428F-8A24-C9563B326B1C}">
      <dgm:prSet/>
      <dgm:spPr/>
      <dgm:t>
        <a:bodyPr/>
        <a:lstStyle/>
        <a:p>
          <a:r>
            <a:rPr lang="id-ID" b="0" dirty="0" smtClean="0">
              <a:effectLst/>
            </a:rPr>
            <a:t>(Dedikasi, Disiplin, Konsisten, Terbuka dan Akuntabel),</a:t>
          </a:r>
          <a:endParaRPr lang="id-ID" b="0" dirty="0">
            <a:effectLst/>
          </a:endParaRPr>
        </a:p>
      </dgm:t>
    </dgm:pt>
    <dgm:pt modelId="{E1855FD9-091D-4E43-98C9-F56934FD8974}" type="parTrans" cxnId="{2C38C2B1-5376-491C-9458-6A4119470E18}">
      <dgm:prSet/>
      <dgm:spPr/>
      <dgm:t>
        <a:bodyPr/>
        <a:lstStyle/>
        <a:p>
          <a:endParaRPr lang="id-ID" b="0">
            <a:effectLst/>
          </a:endParaRPr>
        </a:p>
      </dgm:t>
    </dgm:pt>
    <dgm:pt modelId="{693303A6-D0EB-4E3D-9ADC-96010C196F0B}" type="sibTrans" cxnId="{2C38C2B1-5376-491C-9458-6A4119470E18}">
      <dgm:prSet/>
      <dgm:spPr/>
      <dgm:t>
        <a:bodyPr/>
        <a:lstStyle/>
        <a:p>
          <a:endParaRPr lang="id-ID" b="0">
            <a:effectLst/>
          </a:endParaRPr>
        </a:p>
      </dgm:t>
    </dgm:pt>
    <dgm:pt modelId="{06A023FD-98A9-4F26-8842-6C438182D18A}">
      <dgm:prSet/>
      <dgm:spPr/>
      <dgm:t>
        <a:bodyPr/>
        <a:lstStyle/>
        <a:p>
          <a:r>
            <a:rPr lang="id-ID" b="0" smtClean="0">
              <a:effectLst/>
            </a:rPr>
            <a:t>(</a:t>
          </a:r>
          <a:r>
            <a:rPr lang="id-ID" b="0" dirty="0" smtClean="0">
              <a:effectLst/>
            </a:rPr>
            <a:t>Terpercaya, Jujur, Tulus dan Adil).</a:t>
          </a:r>
          <a:endParaRPr lang="id-ID" b="0" dirty="0">
            <a:effectLst/>
          </a:endParaRPr>
        </a:p>
      </dgm:t>
    </dgm:pt>
    <dgm:pt modelId="{5FE56D77-CB85-4EF6-9573-C9F7B3E0A37F}" type="parTrans" cxnId="{9C480354-341F-4042-BC6C-B55A19823A7C}">
      <dgm:prSet/>
      <dgm:spPr/>
      <dgm:t>
        <a:bodyPr/>
        <a:lstStyle/>
        <a:p>
          <a:endParaRPr lang="id-ID" b="0">
            <a:effectLst/>
          </a:endParaRPr>
        </a:p>
      </dgm:t>
    </dgm:pt>
    <dgm:pt modelId="{A8615DD8-AAFC-44BC-A60F-8EB7CA36A63D}" type="sibTrans" cxnId="{9C480354-341F-4042-BC6C-B55A19823A7C}">
      <dgm:prSet/>
      <dgm:spPr/>
      <dgm:t>
        <a:bodyPr/>
        <a:lstStyle/>
        <a:p>
          <a:endParaRPr lang="id-ID" b="0">
            <a:effectLst/>
          </a:endParaRPr>
        </a:p>
      </dgm:t>
    </dgm:pt>
    <dgm:pt modelId="{B3987421-B103-4B54-8678-0780C5AF6BA3}" type="pres">
      <dgm:prSet presAssocID="{13423CFC-C1DA-4332-B4C6-597EB2AC93E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BC2F6CF5-DFE3-42EB-B414-9E80DF1C43B4}" type="pres">
      <dgm:prSet presAssocID="{7F533A64-DB97-44A0-90D9-2ADE6AFDC8EE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1E24130-ABF7-4314-925C-F5038385058A}" type="pres">
      <dgm:prSet presAssocID="{7F533A64-DB97-44A0-90D9-2ADE6AFDC8EE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7CC03E2-8C05-4075-B0AB-BF765AD189E7}" type="pres">
      <dgm:prSet presAssocID="{6D4F5BAF-F3FB-4B32-91BB-BB5DF8566BF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471FD4E-1554-4EAE-8A01-08F980BE0097}" type="pres">
      <dgm:prSet presAssocID="{6D4F5BAF-F3FB-4B32-91BB-BB5DF8566BF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50D669E-E9E4-4236-98F4-EDFD877522B0}" type="pres">
      <dgm:prSet presAssocID="{9157BF41-E2CA-4B9B-B93C-FEAD2233A9C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F0460B4-9587-4DFC-836E-059E4B47C93E}" type="pres">
      <dgm:prSet presAssocID="{9157BF41-E2CA-4B9B-B93C-FEAD2233A9C5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9C480354-341F-4042-BC6C-B55A19823A7C}" srcId="{9157BF41-E2CA-4B9B-B93C-FEAD2233A9C5}" destId="{06A023FD-98A9-4F26-8842-6C438182D18A}" srcOrd="0" destOrd="0" parTransId="{5FE56D77-CB85-4EF6-9573-C9F7B3E0A37F}" sibTransId="{A8615DD8-AAFC-44BC-A60F-8EB7CA36A63D}"/>
    <dgm:cxn modelId="{8029F6C7-A1DF-48CB-AFB5-EB140E5B3699}" type="presOf" srcId="{06A023FD-98A9-4F26-8842-6C438182D18A}" destId="{3F0460B4-9587-4DFC-836E-059E4B47C93E}" srcOrd="0" destOrd="0" presId="urn:microsoft.com/office/officeart/2005/8/layout/vList2"/>
    <dgm:cxn modelId="{95405519-87BA-47BC-8715-1533AEECC82F}" srcId="{13423CFC-C1DA-4332-B4C6-597EB2AC93E0}" destId="{6D4F5BAF-F3FB-4B32-91BB-BB5DF8566BFF}" srcOrd="1" destOrd="0" parTransId="{2357F6E4-C725-4632-BC59-CC5783A6AFCA}" sibTransId="{8D9C10FD-D42E-4CB1-8E96-56CD6919849A}"/>
    <dgm:cxn modelId="{A663EE9C-0DA1-45D8-A697-509087BE3BB8}" type="presOf" srcId="{FB1C28AB-1FB2-432D-A837-F81BB66AAA45}" destId="{C1E24130-ABF7-4314-925C-F5038385058A}" srcOrd="0" destOrd="0" presId="urn:microsoft.com/office/officeart/2005/8/layout/vList2"/>
    <dgm:cxn modelId="{EB5D987A-1891-4A34-A227-2854E5EE147C}" type="presOf" srcId="{13423CFC-C1DA-4332-B4C6-597EB2AC93E0}" destId="{B3987421-B103-4B54-8678-0780C5AF6BA3}" srcOrd="0" destOrd="0" presId="urn:microsoft.com/office/officeart/2005/8/layout/vList2"/>
    <dgm:cxn modelId="{2C38C2B1-5376-491C-9458-6A4119470E18}" srcId="{6D4F5BAF-F3FB-4B32-91BB-BB5DF8566BFF}" destId="{2436D9FF-9E9A-428F-8A24-C9563B326B1C}" srcOrd="0" destOrd="0" parTransId="{E1855FD9-091D-4E43-98C9-F56934FD8974}" sibTransId="{693303A6-D0EB-4E3D-9ADC-96010C196F0B}"/>
    <dgm:cxn modelId="{785C6824-B3F7-4CC4-A3CF-3D18E3C18D08}" type="presOf" srcId="{2436D9FF-9E9A-428F-8A24-C9563B326B1C}" destId="{2471FD4E-1554-4EAE-8A01-08F980BE0097}" srcOrd="0" destOrd="0" presId="urn:microsoft.com/office/officeart/2005/8/layout/vList2"/>
    <dgm:cxn modelId="{949ADAEE-CAE6-4993-846D-75390A9541DF}" srcId="{7F533A64-DB97-44A0-90D9-2ADE6AFDC8EE}" destId="{FB1C28AB-1FB2-432D-A837-F81BB66AAA45}" srcOrd="0" destOrd="0" parTransId="{0ED98E73-15D5-4BB2-BCD7-4C979258981B}" sibTransId="{086F516F-F170-4492-9002-B889FB33C25B}"/>
    <dgm:cxn modelId="{C2B8F0F9-E6E8-463F-BD4F-2A97563D6825}" type="presOf" srcId="{6D4F5BAF-F3FB-4B32-91BB-BB5DF8566BFF}" destId="{F7CC03E2-8C05-4075-B0AB-BF765AD189E7}" srcOrd="0" destOrd="0" presId="urn:microsoft.com/office/officeart/2005/8/layout/vList2"/>
    <dgm:cxn modelId="{013BC810-FAEB-4DF5-9A8F-EED31C4FF05B}" srcId="{13423CFC-C1DA-4332-B4C6-597EB2AC93E0}" destId="{7F533A64-DB97-44A0-90D9-2ADE6AFDC8EE}" srcOrd="0" destOrd="0" parTransId="{C55576A6-F688-4E2C-9884-7A4EBAB4FFBA}" sibTransId="{D462A026-7464-4837-8431-EE842C24B5AD}"/>
    <dgm:cxn modelId="{91835C2F-05E0-4213-9539-D359ADDA1054}" type="presOf" srcId="{7F533A64-DB97-44A0-90D9-2ADE6AFDC8EE}" destId="{BC2F6CF5-DFE3-42EB-B414-9E80DF1C43B4}" srcOrd="0" destOrd="0" presId="urn:microsoft.com/office/officeart/2005/8/layout/vList2"/>
    <dgm:cxn modelId="{390EB632-4187-4639-AD46-BA6058743524}" srcId="{13423CFC-C1DA-4332-B4C6-597EB2AC93E0}" destId="{9157BF41-E2CA-4B9B-B93C-FEAD2233A9C5}" srcOrd="2" destOrd="0" parTransId="{14186E29-372E-4294-B460-A0D6CFA17A41}" sibTransId="{3F3B9C2D-A849-47AE-A4DB-983C00476695}"/>
    <dgm:cxn modelId="{5520C941-08AF-451F-94CD-703165E6596D}" type="presOf" srcId="{9157BF41-E2CA-4B9B-B93C-FEAD2233A9C5}" destId="{650D669E-E9E4-4236-98F4-EDFD877522B0}" srcOrd="0" destOrd="0" presId="urn:microsoft.com/office/officeart/2005/8/layout/vList2"/>
    <dgm:cxn modelId="{05151F17-4155-45F7-AA3C-262B3C48EC4F}" type="presParOf" srcId="{B3987421-B103-4B54-8678-0780C5AF6BA3}" destId="{BC2F6CF5-DFE3-42EB-B414-9E80DF1C43B4}" srcOrd="0" destOrd="0" presId="urn:microsoft.com/office/officeart/2005/8/layout/vList2"/>
    <dgm:cxn modelId="{5E9B789B-CA5A-4ABD-AEE7-219DACC662BB}" type="presParOf" srcId="{B3987421-B103-4B54-8678-0780C5AF6BA3}" destId="{C1E24130-ABF7-4314-925C-F5038385058A}" srcOrd="1" destOrd="0" presId="urn:microsoft.com/office/officeart/2005/8/layout/vList2"/>
    <dgm:cxn modelId="{47420154-8FF1-4CC2-969C-1E44B23FBB8F}" type="presParOf" srcId="{B3987421-B103-4B54-8678-0780C5AF6BA3}" destId="{F7CC03E2-8C05-4075-B0AB-BF765AD189E7}" srcOrd="2" destOrd="0" presId="urn:microsoft.com/office/officeart/2005/8/layout/vList2"/>
    <dgm:cxn modelId="{B6885235-F40B-4EDF-BB90-A807CFCB7567}" type="presParOf" srcId="{B3987421-B103-4B54-8678-0780C5AF6BA3}" destId="{2471FD4E-1554-4EAE-8A01-08F980BE0097}" srcOrd="3" destOrd="0" presId="urn:microsoft.com/office/officeart/2005/8/layout/vList2"/>
    <dgm:cxn modelId="{C5A97BA5-4F05-4960-BF41-615A6EA3E1AB}" type="presParOf" srcId="{B3987421-B103-4B54-8678-0780C5AF6BA3}" destId="{650D669E-E9E4-4236-98F4-EDFD877522B0}" srcOrd="4" destOrd="0" presId="urn:microsoft.com/office/officeart/2005/8/layout/vList2"/>
    <dgm:cxn modelId="{832A8174-E2BF-4B54-A42E-D1F0EB0093D5}" type="presParOf" srcId="{B3987421-B103-4B54-8678-0780C5AF6BA3}" destId="{3F0460B4-9587-4DFC-836E-059E4B47C93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90AA75D-EE64-4E71-9A4D-2941778EB0F9}" type="doc">
      <dgm:prSet loTypeId="urn:microsoft.com/office/officeart/2008/layout/HalfCircleOrganizationChart" loCatId="hierarchy" qsTypeId="urn:microsoft.com/office/officeart/2005/8/quickstyle/3d2" qsCatId="3D" csTypeId="urn:microsoft.com/office/officeart/2005/8/colors/accent3_4" csCatId="accent3" phldr="1"/>
      <dgm:spPr/>
    </dgm:pt>
    <dgm:pt modelId="{59BB411E-13EA-4CC0-9180-66D868DB06B1}">
      <dgm:prSet phldrT="[Text]" custT="1"/>
      <dgm:spPr/>
      <dgm:t>
        <a:bodyPr/>
        <a:lstStyle/>
        <a:p>
          <a:r>
            <a:rPr lang="id-ID" sz="18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4 (empat) pilar dari RPJMN ke IV </a:t>
          </a:r>
          <a:endParaRPr lang="id-ID" sz="18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072169C0-B118-4DDC-A966-3EF9CE41295F}" type="parTrans" cxnId="{7DB49805-A261-4077-8FA3-A8CB3FABF387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7DA51C85-FE80-4770-A63F-A0B95D1E3B79}" type="sibTrans" cxnId="{7DB49805-A261-4077-8FA3-A8CB3FABF387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68435F4B-4ED9-439A-8FBA-046EF2BBCED5}">
      <dgm:prSet phldrT="[Text]" custT="1"/>
      <dgm:spPr/>
      <dgm:t>
        <a:bodyPr/>
        <a:lstStyle/>
        <a:p>
          <a:r>
            <a:rPr lang="id-ID" sz="18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diterjemahkan ke dalam 7 (tujuh) agenda Pembangunan Nasional yang didalamnya terdapat</a:t>
          </a:r>
          <a:endParaRPr lang="id-ID" sz="18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6B62A0E3-5FDD-42A3-B4C4-A0E9CC91A3A3}" type="parTrans" cxnId="{0F013E62-2552-4944-9F55-02404CBB1A43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5F34FB9D-3065-43E5-9633-8597B67A3270}" type="sibTrans" cxnId="{0F013E62-2552-4944-9F55-02404CBB1A43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CA2935D4-8AB3-4FF6-AD9F-AF16C59DE78B}">
      <dgm:prSet phldrT="[Text]" custT="1"/>
      <dgm:spPr/>
      <dgm:t>
        <a:bodyPr/>
        <a:lstStyle/>
        <a:p>
          <a:r>
            <a:rPr lang="id-ID" sz="18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Program Prioritas, </a:t>
          </a:r>
          <a:endParaRPr lang="id-ID" sz="18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D3AD1BBF-A72F-45CB-A124-6B8B17F1E46E}" type="parTrans" cxnId="{ED2E1C7C-6CFE-4EA0-87EC-5334347FC27B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AC456E8E-CE40-45FF-9A75-110487A85613}" type="sibTrans" cxnId="{ED2E1C7C-6CFE-4EA0-87EC-5334347FC27B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4B5AACC9-D512-4BF4-97A9-4893C5E967C3}">
      <dgm:prSet phldrT="[Text]" custT="1"/>
      <dgm:spPr/>
      <dgm:t>
        <a:bodyPr/>
        <a:lstStyle/>
        <a:p>
          <a:r>
            <a:rPr lang="id-ID" sz="18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Kegiatan Prioritas,</a:t>
          </a:r>
          <a:endParaRPr lang="id-ID" sz="18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85325A8B-8CBE-4E12-A009-F5BF3362C00D}" type="parTrans" cxnId="{CB90977B-6A59-4D90-A6AE-82179899AB7B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12C1798F-3A60-4A3B-B544-4D50FF0B21C4}" type="sibTrans" cxnId="{CB90977B-6A59-4D90-A6AE-82179899AB7B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A8F36CD7-2ABA-4848-A284-FD6AE07A44FE}">
      <dgm:prSet phldrT="[Text]" custT="1"/>
      <dgm:spPr/>
      <dgm:t>
        <a:bodyPr/>
        <a:lstStyle/>
        <a:p>
          <a:r>
            <a:rPr lang="id-ID" sz="18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Proyek Prioritas,</a:t>
          </a:r>
          <a:endParaRPr lang="id-ID" sz="18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6C4CE01B-B656-4CD3-AAD7-BBA0238A98AE}" type="parTrans" cxnId="{14B220B4-5E70-4101-AFB9-01FFDD32A66F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2A5B09A2-FF05-4E4D-AAB8-8EE27477F046}" type="sibTrans" cxnId="{14B220B4-5E70-4101-AFB9-01FFDD32A66F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9C57C4A2-9800-44EB-B67E-0A2F023A79AD}">
      <dgm:prSet phldrT="[Text]" custT="1"/>
      <dgm:spPr/>
      <dgm:t>
        <a:bodyPr/>
        <a:lstStyle/>
        <a:p>
          <a:r>
            <a:rPr lang="id-ID" sz="18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Prioritas Nasional yang Terkait Langsung dengan Tugas dan Fungsi BPS</a:t>
          </a:r>
          <a:endParaRPr lang="id-ID" sz="18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CE251ACA-52CD-488A-B090-3BF24BCFBCF5}" type="parTrans" cxnId="{9560FF92-1522-40B5-B609-266D086A9F59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C9AA4972-753B-4E93-A72B-3286447DBB7F}" type="sibTrans" cxnId="{9560FF92-1522-40B5-B609-266D086A9F59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FD832176-9566-4C14-82B7-CF31CD33A53B}">
      <dgm:prSet phldrT="[Text]" custT="1"/>
      <dgm:spPr/>
      <dgm:t>
        <a:bodyPr/>
        <a:lstStyle/>
        <a:p>
          <a:r>
            <a:rPr lang="id-ID" sz="1800" b="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Prioritas Nasional yang Tidak Terkait Langsung dengan Tugas dan Fungsi BPS </a:t>
          </a:r>
          <a:endParaRPr lang="id-ID" sz="1800" b="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1E758C12-13C5-4EC3-BFF8-5C326167F4BA}" type="parTrans" cxnId="{57BA4854-7956-480C-B06C-7C54917D25D6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B427BD33-C6B6-414C-863C-3734A79B7AFB}" type="sibTrans" cxnId="{57BA4854-7956-480C-B06C-7C54917D25D6}">
      <dgm:prSet/>
      <dgm:spPr/>
      <dgm:t>
        <a:bodyPr/>
        <a:lstStyle/>
        <a:p>
          <a:endParaRPr lang="id-ID" sz="1800" b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gm:t>
    </dgm:pt>
    <dgm:pt modelId="{E4824F0E-1D1B-4E3E-B07B-73408D71ED13}" type="pres">
      <dgm:prSet presAssocID="{D90AA75D-EE64-4E71-9A4D-2941778EB0F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4691E55-E843-4965-BC79-999B4E12E086}" type="pres">
      <dgm:prSet presAssocID="{59BB411E-13EA-4CC0-9180-66D868DB06B1}" presName="hierRoot1" presStyleCnt="0">
        <dgm:presLayoutVars>
          <dgm:hierBranch val="init"/>
        </dgm:presLayoutVars>
      </dgm:prSet>
      <dgm:spPr/>
    </dgm:pt>
    <dgm:pt modelId="{ABEAF17B-B540-4959-B3BA-9240E2BA126A}" type="pres">
      <dgm:prSet presAssocID="{59BB411E-13EA-4CC0-9180-66D868DB06B1}" presName="rootComposite1" presStyleCnt="0"/>
      <dgm:spPr/>
    </dgm:pt>
    <dgm:pt modelId="{53118929-ADDC-4CBA-A5B5-D5F0E64B7668}" type="pres">
      <dgm:prSet presAssocID="{59BB411E-13EA-4CC0-9180-66D868DB06B1}" presName="rootText1" presStyleLbl="alignAcc1" presStyleIdx="0" presStyleCnt="0" custScaleX="164841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C41A5B97-9193-48B7-9B4A-18C955AEB400}" type="pres">
      <dgm:prSet presAssocID="{59BB411E-13EA-4CC0-9180-66D868DB06B1}" presName="topArc1" presStyleLbl="parChTrans1D1" presStyleIdx="0" presStyleCnt="14"/>
      <dgm:spPr/>
    </dgm:pt>
    <dgm:pt modelId="{B079FBDD-BA72-4779-820D-EE5A2BB93DB0}" type="pres">
      <dgm:prSet presAssocID="{59BB411E-13EA-4CC0-9180-66D868DB06B1}" presName="bottomArc1" presStyleLbl="parChTrans1D1" presStyleIdx="1" presStyleCnt="14"/>
      <dgm:spPr/>
    </dgm:pt>
    <dgm:pt modelId="{B631901A-5A46-4934-8787-AB1ADBCE0DAD}" type="pres">
      <dgm:prSet presAssocID="{59BB411E-13EA-4CC0-9180-66D868DB06B1}" presName="topConnNode1" presStyleLbl="node1" presStyleIdx="0" presStyleCnt="0"/>
      <dgm:spPr/>
      <dgm:t>
        <a:bodyPr/>
        <a:lstStyle/>
        <a:p>
          <a:endParaRPr lang="id-ID"/>
        </a:p>
      </dgm:t>
    </dgm:pt>
    <dgm:pt modelId="{475DB98E-5536-461D-BF86-B0C4605951F9}" type="pres">
      <dgm:prSet presAssocID="{59BB411E-13EA-4CC0-9180-66D868DB06B1}" presName="hierChild2" presStyleCnt="0"/>
      <dgm:spPr/>
    </dgm:pt>
    <dgm:pt modelId="{C1E0973D-797F-4039-A824-B46B17C6177A}" type="pres">
      <dgm:prSet presAssocID="{6B62A0E3-5FDD-42A3-B4C4-A0E9CC91A3A3}" presName="Name28" presStyleLbl="parChTrans1D2" presStyleIdx="0" presStyleCnt="1"/>
      <dgm:spPr/>
      <dgm:t>
        <a:bodyPr/>
        <a:lstStyle/>
        <a:p>
          <a:endParaRPr lang="id-ID"/>
        </a:p>
      </dgm:t>
    </dgm:pt>
    <dgm:pt modelId="{014B15E5-3AF8-4A97-9533-31FB94DD1DE9}" type="pres">
      <dgm:prSet presAssocID="{68435F4B-4ED9-439A-8FBA-046EF2BBCED5}" presName="hierRoot2" presStyleCnt="0">
        <dgm:presLayoutVars>
          <dgm:hierBranch val="init"/>
        </dgm:presLayoutVars>
      </dgm:prSet>
      <dgm:spPr/>
    </dgm:pt>
    <dgm:pt modelId="{C96FB1DC-B99A-4E43-A464-14908376CD2C}" type="pres">
      <dgm:prSet presAssocID="{68435F4B-4ED9-439A-8FBA-046EF2BBCED5}" presName="rootComposite2" presStyleCnt="0"/>
      <dgm:spPr/>
    </dgm:pt>
    <dgm:pt modelId="{FA2861D2-590D-4DA7-9A21-6E3FFD3E57B2}" type="pres">
      <dgm:prSet presAssocID="{68435F4B-4ED9-439A-8FBA-046EF2BBCED5}" presName="rootText2" presStyleLbl="alignAcc1" presStyleIdx="0" presStyleCnt="0" custScaleX="288946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98B2EA22-4EBA-4B3D-ADE7-DF3ABAA2B782}" type="pres">
      <dgm:prSet presAssocID="{68435F4B-4ED9-439A-8FBA-046EF2BBCED5}" presName="topArc2" presStyleLbl="parChTrans1D1" presStyleIdx="2" presStyleCnt="14"/>
      <dgm:spPr/>
    </dgm:pt>
    <dgm:pt modelId="{C4895607-21B5-437B-8B95-7D595B7AC74C}" type="pres">
      <dgm:prSet presAssocID="{68435F4B-4ED9-439A-8FBA-046EF2BBCED5}" presName="bottomArc2" presStyleLbl="parChTrans1D1" presStyleIdx="3" presStyleCnt="14"/>
      <dgm:spPr/>
    </dgm:pt>
    <dgm:pt modelId="{4AB61EA0-982A-4D6D-9170-2AE7FF7A0EC0}" type="pres">
      <dgm:prSet presAssocID="{68435F4B-4ED9-439A-8FBA-046EF2BBCED5}" presName="topConnNode2" presStyleLbl="node2" presStyleIdx="0" presStyleCnt="0"/>
      <dgm:spPr/>
      <dgm:t>
        <a:bodyPr/>
        <a:lstStyle/>
        <a:p>
          <a:endParaRPr lang="id-ID"/>
        </a:p>
      </dgm:t>
    </dgm:pt>
    <dgm:pt modelId="{9EB12568-60A1-4540-A574-C86E344A3A03}" type="pres">
      <dgm:prSet presAssocID="{68435F4B-4ED9-439A-8FBA-046EF2BBCED5}" presName="hierChild4" presStyleCnt="0"/>
      <dgm:spPr/>
    </dgm:pt>
    <dgm:pt modelId="{8545E221-608A-4E48-8BD0-68087013A81C}" type="pres">
      <dgm:prSet presAssocID="{D3AD1BBF-A72F-45CB-A124-6B8B17F1E46E}" presName="Name28" presStyleLbl="parChTrans1D3" presStyleIdx="0" presStyleCnt="3"/>
      <dgm:spPr/>
      <dgm:t>
        <a:bodyPr/>
        <a:lstStyle/>
        <a:p>
          <a:endParaRPr lang="id-ID"/>
        </a:p>
      </dgm:t>
    </dgm:pt>
    <dgm:pt modelId="{293A652B-863F-418E-9648-C29FA9C84F05}" type="pres">
      <dgm:prSet presAssocID="{CA2935D4-8AB3-4FF6-AD9F-AF16C59DE78B}" presName="hierRoot2" presStyleCnt="0">
        <dgm:presLayoutVars>
          <dgm:hierBranch val="init"/>
        </dgm:presLayoutVars>
      </dgm:prSet>
      <dgm:spPr/>
    </dgm:pt>
    <dgm:pt modelId="{B39BE638-61AE-4B88-B376-B6ACCF4E61E2}" type="pres">
      <dgm:prSet presAssocID="{CA2935D4-8AB3-4FF6-AD9F-AF16C59DE78B}" presName="rootComposite2" presStyleCnt="0"/>
      <dgm:spPr/>
    </dgm:pt>
    <dgm:pt modelId="{75DD2E91-4D12-41AC-BE9A-FAA45F5E31D3}" type="pres">
      <dgm:prSet presAssocID="{CA2935D4-8AB3-4FF6-AD9F-AF16C59DE78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6D832543-1C5D-42B3-AEE7-EC2ECB2FA527}" type="pres">
      <dgm:prSet presAssocID="{CA2935D4-8AB3-4FF6-AD9F-AF16C59DE78B}" presName="topArc2" presStyleLbl="parChTrans1D1" presStyleIdx="4" presStyleCnt="14"/>
      <dgm:spPr/>
    </dgm:pt>
    <dgm:pt modelId="{E56E4749-9DF1-4B22-9E4C-EFAE2C072E48}" type="pres">
      <dgm:prSet presAssocID="{CA2935D4-8AB3-4FF6-AD9F-AF16C59DE78B}" presName="bottomArc2" presStyleLbl="parChTrans1D1" presStyleIdx="5" presStyleCnt="14"/>
      <dgm:spPr/>
    </dgm:pt>
    <dgm:pt modelId="{82BAF8CF-71FA-4EF4-99BD-E4AC9D484CC4}" type="pres">
      <dgm:prSet presAssocID="{CA2935D4-8AB3-4FF6-AD9F-AF16C59DE78B}" presName="topConnNode2" presStyleLbl="node3" presStyleIdx="0" presStyleCnt="0"/>
      <dgm:spPr/>
      <dgm:t>
        <a:bodyPr/>
        <a:lstStyle/>
        <a:p>
          <a:endParaRPr lang="id-ID"/>
        </a:p>
      </dgm:t>
    </dgm:pt>
    <dgm:pt modelId="{8EB1798D-8977-4F6D-A1B5-C6BC30A35F71}" type="pres">
      <dgm:prSet presAssocID="{CA2935D4-8AB3-4FF6-AD9F-AF16C59DE78B}" presName="hierChild4" presStyleCnt="0"/>
      <dgm:spPr/>
    </dgm:pt>
    <dgm:pt modelId="{1B175812-82A7-453C-AB03-BB7F8BBD5CC0}" type="pres">
      <dgm:prSet presAssocID="{CE251ACA-52CD-488A-B090-3BF24BCFBCF5}" presName="Name28" presStyleLbl="parChTrans1D4" presStyleIdx="0" presStyleCnt="2"/>
      <dgm:spPr/>
      <dgm:t>
        <a:bodyPr/>
        <a:lstStyle/>
        <a:p>
          <a:endParaRPr lang="id-ID"/>
        </a:p>
      </dgm:t>
    </dgm:pt>
    <dgm:pt modelId="{1678B22D-55D2-423B-AF29-BB495E1AA20D}" type="pres">
      <dgm:prSet presAssocID="{9C57C4A2-9800-44EB-B67E-0A2F023A79AD}" presName="hierRoot2" presStyleCnt="0">
        <dgm:presLayoutVars>
          <dgm:hierBranch val="init"/>
        </dgm:presLayoutVars>
      </dgm:prSet>
      <dgm:spPr/>
    </dgm:pt>
    <dgm:pt modelId="{8602FCDE-185D-4DCD-BE4F-CF82852F80E3}" type="pres">
      <dgm:prSet presAssocID="{9C57C4A2-9800-44EB-B67E-0A2F023A79AD}" presName="rootComposite2" presStyleCnt="0"/>
      <dgm:spPr/>
    </dgm:pt>
    <dgm:pt modelId="{24539319-AF9A-471B-8C74-768F25E7B8A4}" type="pres">
      <dgm:prSet presAssocID="{9C57C4A2-9800-44EB-B67E-0A2F023A79AD}" presName="rootText2" presStyleLbl="alignAcc1" presStyleIdx="0" presStyleCnt="0" custScaleX="278811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DD38F884-A73C-4838-9D02-AC6F7721CC19}" type="pres">
      <dgm:prSet presAssocID="{9C57C4A2-9800-44EB-B67E-0A2F023A79AD}" presName="topArc2" presStyleLbl="parChTrans1D1" presStyleIdx="6" presStyleCnt="14"/>
      <dgm:spPr/>
    </dgm:pt>
    <dgm:pt modelId="{FB42A119-BDAA-4ACE-BF7B-831D3268F37C}" type="pres">
      <dgm:prSet presAssocID="{9C57C4A2-9800-44EB-B67E-0A2F023A79AD}" presName="bottomArc2" presStyleLbl="parChTrans1D1" presStyleIdx="7" presStyleCnt="14"/>
      <dgm:spPr/>
    </dgm:pt>
    <dgm:pt modelId="{16558BB2-D758-40C6-ABA1-BA6B5403015A}" type="pres">
      <dgm:prSet presAssocID="{9C57C4A2-9800-44EB-B67E-0A2F023A79AD}" presName="topConnNode2" presStyleLbl="node4" presStyleIdx="0" presStyleCnt="0"/>
      <dgm:spPr/>
      <dgm:t>
        <a:bodyPr/>
        <a:lstStyle/>
        <a:p>
          <a:endParaRPr lang="id-ID"/>
        </a:p>
      </dgm:t>
    </dgm:pt>
    <dgm:pt modelId="{C904379F-DFBA-43F9-AE37-37442A7942AF}" type="pres">
      <dgm:prSet presAssocID="{9C57C4A2-9800-44EB-B67E-0A2F023A79AD}" presName="hierChild4" presStyleCnt="0"/>
      <dgm:spPr/>
    </dgm:pt>
    <dgm:pt modelId="{7151F94A-FA38-4595-B37B-B1292CFA25E3}" type="pres">
      <dgm:prSet presAssocID="{9C57C4A2-9800-44EB-B67E-0A2F023A79AD}" presName="hierChild5" presStyleCnt="0"/>
      <dgm:spPr/>
    </dgm:pt>
    <dgm:pt modelId="{ACD8382D-AC5C-45CF-8C9D-2DE7302F2C88}" type="pres">
      <dgm:prSet presAssocID="{1E758C12-13C5-4EC3-BFF8-5C326167F4BA}" presName="Name28" presStyleLbl="parChTrans1D4" presStyleIdx="1" presStyleCnt="2"/>
      <dgm:spPr/>
      <dgm:t>
        <a:bodyPr/>
        <a:lstStyle/>
        <a:p>
          <a:endParaRPr lang="id-ID"/>
        </a:p>
      </dgm:t>
    </dgm:pt>
    <dgm:pt modelId="{3E9EDA66-C6B6-4CDE-A78A-1D199B142D3A}" type="pres">
      <dgm:prSet presAssocID="{FD832176-9566-4C14-82B7-CF31CD33A53B}" presName="hierRoot2" presStyleCnt="0">
        <dgm:presLayoutVars>
          <dgm:hierBranch val="init"/>
        </dgm:presLayoutVars>
      </dgm:prSet>
      <dgm:spPr/>
    </dgm:pt>
    <dgm:pt modelId="{582C7545-1A28-4AD8-8AEE-91EB7C871F12}" type="pres">
      <dgm:prSet presAssocID="{FD832176-9566-4C14-82B7-CF31CD33A53B}" presName="rootComposite2" presStyleCnt="0"/>
      <dgm:spPr/>
    </dgm:pt>
    <dgm:pt modelId="{3A22C0B3-9042-4FB9-9021-F8DDEB5DECE0}" type="pres">
      <dgm:prSet presAssocID="{FD832176-9566-4C14-82B7-CF31CD33A53B}" presName="rootText2" presStyleLbl="alignAcc1" presStyleIdx="0" presStyleCnt="0" custScaleX="288071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CC1160B3-71B1-48D2-A41F-DF502550820D}" type="pres">
      <dgm:prSet presAssocID="{FD832176-9566-4C14-82B7-CF31CD33A53B}" presName="topArc2" presStyleLbl="parChTrans1D1" presStyleIdx="8" presStyleCnt="14"/>
      <dgm:spPr/>
    </dgm:pt>
    <dgm:pt modelId="{0475E60B-F639-4C48-8A5F-5A67C8C1A93E}" type="pres">
      <dgm:prSet presAssocID="{FD832176-9566-4C14-82B7-CF31CD33A53B}" presName="bottomArc2" presStyleLbl="parChTrans1D1" presStyleIdx="9" presStyleCnt="14"/>
      <dgm:spPr/>
    </dgm:pt>
    <dgm:pt modelId="{D8E34829-4A74-4AAA-852E-AD8D31287DD5}" type="pres">
      <dgm:prSet presAssocID="{FD832176-9566-4C14-82B7-CF31CD33A53B}" presName="topConnNode2" presStyleLbl="node4" presStyleIdx="0" presStyleCnt="0"/>
      <dgm:spPr/>
      <dgm:t>
        <a:bodyPr/>
        <a:lstStyle/>
        <a:p>
          <a:endParaRPr lang="id-ID"/>
        </a:p>
      </dgm:t>
    </dgm:pt>
    <dgm:pt modelId="{6F20C849-ED8B-4D35-80BD-D40654A8E4F6}" type="pres">
      <dgm:prSet presAssocID="{FD832176-9566-4C14-82B7-CF31CD33A53B}" presName="hierChild4" presStyleCnt="0"/>
      <dgm:spPr/>
    </dgm:pt>
    <dgm:pt modelId="{1842E04A-6908-46BF-A7A1-192CF04F75EA}" type="pres">
      <dgm:prSet presAssocID="{FD832176-9566-4C14-82B7-CF31CD33A53B}" presName="hierChild5" presStyleCnt="0"/>
      <dgm:spPr/>
    </dgm:pt>
    <dgm:pt modelId="{C5A69BC2-BB6F-46F5-BC70-5DAEAFA840F2}" type="pres">
      <dgm:prSet presAssocID="{CA2935D4-8AB3-4FF6-AD9F-AF16C59DE78B}" presName="hierChild5" presStyleCnt="0"/>
      <dgm:spPr/>
    </dgm:pt>
    <dgm:pt modelId="{E6369DAE-BAD4-4526-8361-968510363CE1}" type="pres">
      <dgm:prSet presAssocID="{85325A8B-8CBE-4E12-A009-F5BF3362C00D}" presName="Name28" presStyleLbl="parChTrans1D3" presStyleIdx="1" presStyleCnt="3"/>
      <dgm:spPr/>
      <dgm:t>
        <a:bodyPr/>
        <a:lstStyle/>
        <a:p>
          <a:endParaRPr lang="id-ID"/>
        </a:p>
      </dgm:t>
    </dgm:pt>
    <dgm:pt modelId="{7DC41F7F-2CF4-49BD-BA3C-C2F5DD9E8CC2}" type="pres">
      <dgm:prSet presAssocID="{4B5AACC9-D512-4BF4-97A9-4893C5E967C3}" presName="hierRoot2" presStyleCnt="0">
        <dgm:presLayoutVars>
          <dgm:hierBranch val="init"/>
        </dgm:presLayoutVars>
      </dgm:prSet>
      <dgm:spPr/>
    </dgm:pt>
    <dgm:pt modelId="{C0840983-118A-442B-8051-9003C062EBB6}" type="pres">
      <dgm:prSet presAssocID="{4B5AACC9-D512-4BF4-97A9-4893C5E967C3}" presName="rootComposite2" presStyleCnt="0"/>
      <dgm:spPr/>
    </dgm:pt>
    <dgm:pt modelId="{EFEDFE18-50DC-4B37-A0B9-3E6F97FEC5EF}" type="pres">
      <dgm:prSet presAssocID="{4B5AACC9-D512-4BF4-97A9-4893C5E967C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09E56209-9745-4445-8F43-7EAB0048CC31}" type="pres">
      <dgm:prSet presAssocID="{4B5AACC9-D512-4BF4-97A9-4893C5E967C3}" presName="topArc2" presStyleLbl="parChTrans1D1" presStyleIdx="10" presStyleCnt="14"/>
      <dgm:spPr/>
    </dgm:pt>
    <dgm:pt modelId="{7ABC24D7-6E3A-404A-8534-0A1660F0D8F4}" type="pres">
      <dgm:prSet presAssocID="{4B5AACC9-D512-4BF4-97A9-4893C5E967C3}" presName="bottomArc2" presStyleLbl="parChTrans1D1" presStyleIdx="11" presStyleCnt="14"/>
      <dgm:spPr/>
    </dgm:pt>
    <dgm:pt modelId="{35CFDFBB-C5DD-4157-9D8F-6CFEBFF9BD67}" type="pres">
      <dgm:prSet presAssocID="{4B5AACC9-D512-4BF4-97A9-4893C5E967C3}" presName="topConnNode2" presStyleLbl="node3" presStyleIdx="0" presStyleCnt="0"/>
      <dgm:spPr/>
      <dgm:t>
        <a:bodyPr/>
        <a:lstStyle/>
        <a:p>
          <a:endParaRPr lang="id-ID"/>
        </a:p>
      </dgm:t>
    </dgm:pt>
    <dgm:pt modelId="{6C917661-EC77-463F-B049-7D64637258BC}" type="pres">
      <dgm:prSet presAssocID="{4B5AACC9-D512-4BF4-97A9-4893C5E967C3}" presName="hierChild4" presStyleCnt="0"/>
      <dgm:spPr/>
    </dgm:pt>
    <dgm:pt modelId="{4765BC17-0FF7-420A-9BC9-8C1D6041230A}" type="pres">
      <dgm:prSet presAssocID="{4B5AACC9-D512-4BF4-97A9-4893C5E967C3}" presName="hierChild5" presStyleCnt="0"/>
      <dgm:spPr/>
    </dgm:pt>
    <dgm:pt modelId="{5683D323-B184-4BA9-89E6-4F8579679A9B}" type="pres">
      <dgm:prSet presAssocID="{6C4CE01B-B656-4CD3-AAD7-BBA0238A98AE}" presName="Name28" presStyleLbl="parChTrans1D3" presStyleIdx="2" presStyleCnt="3"/>
      <dgm:spPr/>
      <dgm:t>
        <a:bodyPr/>
        <a:lstStyle/>
        <a:p>
          <a:endParaRPr lang="id-ID"/>
        </a:p>
      </dgm:t>
    </dgm:pt>
    <dgm:pt modelId="{88290348-4B71-465E-8B24-A760849DEC27}" type="pres">
      <dgm:prSet presAssocID="{A8F36CD7-2ABA-4848-A284-FD6AE07A44FE}" presName="hierRoot2" presStyleCnt="0">
        <dgm:presLayoutVars>
          <dgm:hierBranch val="init"/>
        </dgm:presLayoutVars>
      </dgm:prSet>
      <dgm:spPr/>
    </dgm:pt>
    <dgm:pt modelId="{E247D55F-ABE2-4E6B-BF80-69C1CEAAEFEA}" type="pres">
      <dgm:prSet presAssocID="{A8F36CD7-2ABA-4848-A284-FD6AE07A44FE}" presName="rootComposite2" presStyleCnt="0"/>
      <dgm:spPr/>
    </dgm:pt>
    <dgm:pt modelId="{E26F0EE9-7756-47E3-91C8-37EC5C85C3BD}" type="pres">
      <dgm:prSet presAssocID="{A8F36CD7-2ABA-4848-A284-FD6AE07A44F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DB2C7628-2DD3-46EE-873C-81845557E0D6}" type="pres">
      <dgm:prSet presAssocID="{A8F36CD7-2ABA-4848-A284-FD6AE07A44FE}" presName="topArc2" presStyleLbl="parChTrans1D1" presStyleIdx="12" presStyleCnt="14"/>
      <dgm:spPr/>
    </dgm:pt>
    <dgm:pt modelId="{91E44819-5DE3-4461-AF18-5A66390AE2E0}" type="pres">
      <dgm:prSet presAssocID="{A8F36CD7-2ABA-4848-A284-FD6AE07A44FE}" presName="bottomArc2" presStyleLbl="parChTrans1D1" presStyleIdx="13" presStyleCnt="14"/>
      <dgm:spPr/>
    </dgm:pt>
    <dgm:pt modelId="{2AF5FB78-DAA7-4DC6-BF52-8CE82C823AF6}" type="pres">
      <dgm:prSet presAssocID="{A8F36CD7-2ABA-4848-A284-FD6AE07A44FE}" presName="topConnNode2" presStyleLbl="node3" presStyleIdx="0" presStyleCnt="0"/>
      <dgm:spPr/>
      <dgm:t>
        <a:bodyPr/>
        <a:lstStyle/>
        <a:p>
          <a:endParaRPr lang="id-ID"/>
        </a:p>
      </dgm:t>
    </dgm:pt>
    <dgm:pt modelId="{CAC078EC-E5F1-435D-B0D8-A741A42FEA62}" type="pres">
      <dgm:prSet presAssocID="{A8F36CD7-2ABA-4848-A284-FD6AE07A44FE}" presName="hierChild4" presStyleCnt="0"/>
      <dgm:spPr/>
    </dgm:pt>
    <dgm:pt modelId="{FC5A144B-9909-4710-99ED-930858321180}" type="pres">
      <dgm:prSet presAssocID="{A8F36CD7-2ABA-4848-A284-FD6AE07A44FE}" presName="hierChild5" presStyleCnt="0"/>
      <dgm:spPr/>
    </dgm:pt>
    <dgm:pt modelId="{42105BA5-C15B-4DF0-A1F9-911D216DBC1D}" type="pres">
      <dgm:prSet presAssocID="{68435F4B-4ED9-439A-8FBA-046EF2BBCED5}" presName="hierChild5" presStyleCnt="0"/>
      <dgm:spPr/>
    </dgm:pt>
    <dgm:pt modelId="{13996B0D-015D-4A73-8881-893FDD55A858}" type="pres">
      <dgm:prSet presAssocID="{59BB411E-13EA-4CC0-9180-66D868DB06B1}" presName="hierChild3" presStyleCnt="0"/>
      <dgm:spPr/>
    </dgm:pt>
  </dgm:ptLst>
  <dgm:cxnLst>
    <dgm:cxn modelId="{955B8F2B-20C7-40B5-95BD-CD233E0C25CD}" type="presOf" srcId="{CA2935D4-8AB3-4FF6-AD9F-AF16C59DE78B}" destId="{75DD2E91-4D12-41AC-BE9A-FAA45F5E31D3}" srcOrd="0" destOrd="0" presId="urn:microsoft.com/office/officeart/2008/layout/HalfCircleOrganizationChart"/>
    <dgm:cxn modelId="{A9E71AE1-3112-41DF-B997-F92796128910}" type="presOf" srcId="{CA2935D4-8AB3-4FF6-AD9F-AF16C59DE78B}" destId="{82BAF8CF-71FA-4EF4-99BD-E4AC9D484CC4}" srcOrd="1" destOrd="0" presId="urn:microsoft.com/office/officeart/2008/layout/HalfCircleOrganizationChart"/>
    <dgm:cxn modelId="{85FE14E6-CD7F-4323-B7E6-A485AF48A5F9}" type="presOf" srcId="{FD832176-9566-4C14-82B7-CF31CD33A53B}" destId="{3A22C0B3-9042-4FB9-9021-F8DDEB5DECE0}" srcOrd="0" destOrd="0" presId="urn:microsoft.com/office/officeart/2008/layout/HalfCircleOrganizationChart"/>
    <dgm:cxn modelId="{FC5EA21D-8452-47BA-8CB9-A30B33A5012A}" type="presOf" srcId="{FD832176-9566-4C14-82B7-CF31CD33A53B}" destId="{D8E34829-4A74-4AAA-852E-AD8D31287DD5}" srcOrd="1" destOrd="0" presId="urn:microsoft.com/office/officeart/2008/layout/HalfCircleOrganizationChart"/>
    <dgm:cxn modelId="{08AF1FB7-B6BC-466B-A058-927694EAD7E3}" type="presOf" srcId="{6B62A0E3-5FDD-42A3-B4C4-A0E9CC91A3A3}" destId="{C1E0973D-797F-4039-A824-B46B17C6177A}" srcOrd="0" destOrd="0" presId="urn:microsoft.com/office/officeart/2008/layout/HalfCircleOrganizationChart"/>
    <dgm:cxn modelId="{57BA4854-7956-480C-B06C-7C54917D25D6}" srcId="{CA2935D4-8AB3-4FF6-AD9F-AF16C59DE78B}" destId="{FD832176-9566-4C14-82B7-CF31CD33A53B}" srcOrd="1" destOrd="0" parTransId="{1E758C12-13C5-4EC3-BFF8-5C326167F4BA}" sibTransId="{B427BD33-C6B6-414C-863C-3734A79B7AFB}"/>
    <dgm:cxn modelId="{E172E602-0BF0-4977-9D86-A5202473DD9F}" type="presOf" srcId="{4B5AACC9-D512-4BF4-97A9-4893C5E967C3}" destId="{EFEDFE18-50DC-4B37-A0B9-3E6F97FEC5EF}" srcOrd="0" destOrd="0" presId="urn:microsoft.com/office/officeart/2008/layout/HalfCircleOrganizationChart"/>
    <dgm:cxn modelId="{93FA8A0E-A940-44B0-8A5C-41D6A163C85A}" type="presOf" srcId="{D90AA75D-EE64-4E71-9A4D-2941778EB0F9}" destId="{E4824F0E-1D1B-4E3E-B07B-73408D71ED13}" srcOrd="0" destOrd="0" presId="urn:microsoft.com/office/officeart/2008/layout/HalfCircleOrganizationChart"/>
    <dgm:cxn modelId="{8A0956FD-3947-4776-9FD7-35953CBC66B1}" type="presOf" srcId="{59BB411E-13EA-4CC0-9180-66D868DB06B1}" destId="{53118929-ADDC-4CBA-A5B5-D5F0E64B7668}" srcOrd="0" destOrd="0" presId="urn:microsoft.com/office/officeart/2008/layout/HalfCircleOrganizationChart"/>
    <dgm:cxn modelId="{F47D72A3-7820-4C1F-8C25-A0410D189E43}" type="presOf" srcId="{1E758C12-13C5-4EC3-BFF8-5C326167F4BA}" destId="{ACD8382D-AC5C-45CF-8C9D-2DE7302F2C88}" srcOrd="0" destOrd="0" presId="urn:microsoft.com/office/officeart/2008/layout/HalfCircleOrganizationChart"/>
    <dgm:cxn modelId="{9560FF92-1522-40B5-B609-266D086A9F59}" srcId="{CA2935D4-8AB3-4FF6-AD9F-AF16C59DE78B}" destId="{9C57C4A2-9800-44EB-B67E-0A2F023A79AD}" srcOrd="0" destOrd="0" parTransId="{CE251ACA-52CD-488A-B090-3BF24BCFBCF5}" sibTransId="{C9AA4972-753B-4E93-A72B-3286447DBB7F}"/>
    <dgm:cxn modelId="{2A746803-A182-4769-9941-C972D59473C6}" type="presOf" srcId="{9C57C4A2-9800-44EB-B67E-0A2F023A79AD}" destId="{16558BB2-D758-40C6-ABA1-BA6B5403015A}" srcOrd="1" destOrd="0" presId="urn:microsoft.com/office/officeart/2008/layout/HalfCircleOrganizationChart"/>
    <dgm:cxn modelId="{6B8AC28C-0DFA-4FC1-A587-DBF48E8B13B3}" type="presOf" srcId="{68435F4B-4ED9-439A-8FBA-046EF2BBCED5}" destId="{FA2861D2-590D-4DA7-9A21-6E3FFD3E57B2}" srcOrd="0" destOrd="0" presId="urn:microsoft.com/office/officeart/2008/layout/HalfCircleOrganizationChart"/>
    <dgm:cxn modelId="{8DB9F679-706F-4FBB-BC7B-505D75483AA8}" type="presOf" srcId="{85325A8B-8CBE-4E12-A009-F5BF3362C00D}" destId="{E6369DAE-BAD4-4526-8361-968510363CE1}" srcOrd="0" destOrd="0" presId="urn:microsoft.com/office/officeart/2008/layout/HalfCircleOrganizationChart"/>
    <dgm:cxn modelId="{8ADF28BD-FD4A-439D-860F-5F23963DB3A6}" type="presOf" srcId="{CE251ACA-52CD-488A-B090-3BF24BCFBCF5}" destId="{1B175812-82A7-453C-AB03-BB7F8BBD5CC0}" srcOrd="0" destOrd="0" presId="urn:microsoft.com/office/officeart/2008/layout/HalfCircleOrganizationChart"/>
    <dgm:cxn modelId="{7DB49805-A261-4077-8FA3-A8CB3FABF387}" srcId="{D90AA75D-EE64-4E71-9A4D-2941778EB0F9}" destId="{59BB411E-13EA-4CC0-9180-66D868DB06B1}" srcOrd="0" destOrd="0" parTransId="{072169C0-B118-4DDC-A966-3EF9CE41295F}" sibTransId="{7DA51C85-FE80-4770-A63F-A0B95D1E3B79}"/>
    <dgm:cxn modelId="{ED62AAC0-E378-49A6-ACBE-2375CF561631}" type="presOf" srcId="{4B5AACC9-D512-4BF4-97A9-4893C5E967C3}" destId="{35CFDFBB-C5DD-4157-9D8F-6CFEBFF9BD67}" srcOrd="1" destOrd="0" presId="urn:microsoft.com/office/officeart/2008/layout/HalfCircleOrganizationChart"/>
    <dgm:cxn modelId="{63D30B07-527E-442D-A0BC-AE2B8C8943D2}" type="presOf" srcId="{A8F36CD7-2ABA-4848-A284-FD6AE07A44FE}" destId="{2AF5FB78-DAA7-4DC6-BF52-8CE82C823AF6}" srcOrd="1" destOrd="0" presId="urn:microsoft.com/office/officeart/2008/layout/HalfCircleOrganizationChart"/>
    <dgm:cxn modelId="{21E26396-6409-4C2C-BAF4-9CB1041BCF80}" type="presOf" srcId="{D3AD1BBF-A72F-45CB-A124-6B8B17F1E46E}" destId="{8545E221-608A-4E48-8BD0-68087013A81C}" srcOrd="0" destOrd="0" presId="urn:microsoft.com/office/officeart/2008/layout/HalfCircleOrganizationChart"/>
    <dgm:cxn modelId="{AF7FD816-1435-49C9-89E6-F59697C8DBF0}" type="presOf" srcId="{59BB411E-13EA-4CC0-9180-66D868DB06B1}" destId="{B631901A-5A46-4934-8787-AB1ADBCE0DAD}" srcOrd="1" destOrd="0" presId="urn:microsoft.com/office/officeart/2008/layout/HalfCircleOrganizationChart"/>
    <dgm:cxn modelId="{0E0D2221-11D2-43DD-825D-7B6BA17237F2}" type="presOf" srcId="{A8F36CD7-2ABA-4848-A284-FD6AE07A44FE}" destId="{E26F0EE9-7756-47E3-91C8-37EC5C85C3BD}" srcOrd="0" destOrd="0" presId="urn:microsoft.com/office/officeart/2008/layout/HalfCircleOrganizationChart"/>
    <dgm:cxn modelId="{EFB17F47-120C-4819-8D33-8A70264AADB7}" type="presOf" srcId="{68435F4B-4ED9-439A-8FBA-046EF2BBCED5}" destId="{4AB61EA0-982A-4D6D-9170-2AE7FF7A0EC0}" srcOrd="1" destOrd="0" presId="urn:microsoft.com/office/officeart/2008/layout/HalfCircleOrganizationChart"/>
    <dgm:cxn modelId="{187C558F-6689-4123-B297-789963D694DD}" type="presOf" srcId="{9C57C4A2-9800-44EB-B67E-0A2F023A79AD}" destId="{24539319-AF9A-471B-8C74-768F25E7B8A4}" srcOrd="0" destOrd="0" presId="urn:microsoft.com/office/officeart/2008/layout/HalfCircleOrganizationChart"/>
    <dgm:cxn modelId="{CB90977B-6A59-4D90-A6AE-82179899AB7B}" srcId="{68435F4B-4ED9-439A-8FBA-046EF2BBCED5}" destId="{4B5AACC9-D512-4BF4-97A9-4893C5E967C3}" srcOrd="1" destOrd="0" parTransId="{85325A8B-8CBE-4E12-A009-F5BF3362C00D}" sibTransId="{12C1798F-3A60-4A3B-B544-4D50FF0B21C4}"/>
    <dgm:cxn modelId="{08701136-0F4A-4AB3-8244-FA2BA5190B68}" type="presOf" srcId="{6C4CE01B-B656-4CD3-AAD7-BBA0238A98AE}" destId="{5683D323-B184-4BA9-89E6-4F8579679A9B}" srcOrd="0" destOrd="0" presId="urn:microsoft.com/office/officeart/2008/layout/HalfCircleOrganizationChart"/>
    <dgm:cxn modelId="{0F013E62-2552-4944-9F55-02404CBB1A43}" srcId="{59BB411E-13EA-4CC0-9180-66D868DB06B1}" destId="{68435F4B-4ED9-439A-8FBA-046EF2BBCED5}" srcOrd="0" destOrd="0" parTransId="{6B62A0E3-5FDD-42A3-B4C4-A0E9CC91A3A3}" sibTransId="{5F34FB9D-3065-43E5-9633-8597B67A3270}"/>
    <dgm:cxn modelId="{ED2E1C7C-6CFE-4EA0-87EC-5334347FC27B}" srcId="{68435F4B-4ED9-439A-8FBA-046EF2BBCED5}" destId="{CA2935D4-8AB3-4FF6-AD9F-AF16C59DE78B}" srcOrd="0" destOrd="0" parTransId="{D3AD1BBF-A72F-45CB-A124-6B8B17F1E46E}" sibTransId="{AC456E8E-CE40-45FF-9A75-110487A85613}"/>
    <dgm:cxn modelId="{14B220B4-5E70-4101-AFB9-01FFDD32A66F}" srcId="{68435F4B-4ED9-439A-8FBA-046EF2BBCED5}" destId="{A8F36CD7-2ABA-4848-A284-FD6AE07A44FE}" srcOrd="2" destOrd="0" parTransId="{6C4CE01B-B656-4CD3-AAD7-BBA0238A98AE}" sibTransId="{2A5B09A2-FF05-4E4D-AAB8-8EE27477F046}"/>
    <dgm:cxn modelId="{6C67B6A9-B32A-46B3-A233-6D043C1865E3}" type="presParOf" srcId="{E4824F0E-1D1B-4E3E-B07B-73408D71ED13}" destId="{A4691E55-E843-4965-BC79-999B4E12E086}" srcOrd="0" destOrd="0" presId="urn:microsoft.com/office/officeart/2008/layout/HalfCircleOrganizationChart"/>
    <dgm:cxn modelId="{6DA0FA83-111F-434A-BFBE-B60A06536A75}" type="presParOf" srcId="{A4691E55-E843-4965-BC79-999B4E12E086}" destId="{ABEAF17B-B540-4959-B3BA-9240E2BA126A}" srcOrd="0" destOrd="0" presId="urn:microsoft.com/office/officeart/2008/layout/HalfCircleOrganizationChart"/>
    <dgm:cxn modelId="{FFD52808-D37F-4874-94D4-76DD5A6F642E}" type="presParOf" srcId="{ABEAF17B-B540-4959-B3BA-9240E2BA126A}" destId="{53118929-ADDC-4CBA-A5B5-D5F0E64B7668}" srcOrd="0" destOrd="0" presId="urn:microsoft.com/office/officeart/2008/layout/HalfCircleOrganizationChart"/>
    <dgm:cxn modelId="{1B557A2C-220A-40C2-9F6F-087FB7C13A38}" type="presParOf" srcId="{ABEAF17B-B540-4959-B3BA-9240E2BA126A}" destId="{C41A5B97-9193-48B7-9B4A-18C955AEB400}" srcOrd="1" destOrd="0" presId="urn:microsoft.com/office/officeart/2008/layout/HalfCircleOrganizationChart"/>
    <dgm:cxn modelId="{FC06FD1B-8294-4B3D-89E4-687513551ACE}" type="presParOf" srcId="{ABEAF17B-B540-4959-B3BA-9240E2BA126A}" destId="{B079FBDD-BA72-4779-820D-EE5A2BB93DB0}" srcOrd="2" destOrd="0" presId="urn:microsoft.com/office/officeart/2008/layout/HalfCircleOrganizationChart"/>
    <dgm:cxn modelId="{E8E364EA-47DD-44CF-B282-7F999C2414C6}" type="presParOf" srcId="{ABEAF17B-B540-4959-B3BA-9240E2BA126A}" destId="{B631901A-5A46-4934-8787-AB1ADBCE0DAD}" srcOrd="3" destOrd="0" presId="urn:microsoft.com/office/officeart/2008/layout/HalfCircleOrganizationChart"/>
    <dgm:cxn modelId="{57BD79A3-4307-4975-84D7-CA3FE5346CED}" type="presParOf" srcId="{A4691E55-E843-4965-BC79-999B4E12E086}" destId="{475DB98E-5536-461D-BF86-B0C4605951F9}" srcOrd="1" destOrd="0" presId="urn:microsoft.com/office/officeart/2008/layout/HalfCircleOrganizationChart"/>
    <dgm:cxn modelId="{467E88EA-5D50-42B2-A642-0631CA734974}" type="presParOf" srcId="{475DB98E-5536-461D-BF86-B0C4605951F9}" destId="{C1E0973D-797F-4039-A824-B46B17C6177A}" srcOrd="0" destOrd="0" presId="urn:microsoft.com/office/officeart/2008/layout/HalfCircleOrganizationChart"/>
    <dgm:cxn modelId="{C305C5B2-8AF8-4231-A7A8-F650F3CE0012}" type="presParOf" srcId="{475DB98E-5536-461D-BF86-B0C4605951F9}" destId="{014B15E5-3AF8-4A97-9533-31FB94DD1DE9}" srcOrd="1" destOrd="0" presId="urn:microsoft.com/office/officeart/2008/layout/HalfCircleOrganizationChart"/>
    <dgm:cxn modelId="{E96BA95B-21D0-4CBC-86F2-66946AB620DB}" type="presParOf" srcId="{014B15E5-3AF8-4A97-9533-31FB94DD1DE9}" destId="{C96FB1DC-B99A-4E43-A464-14908376CD2C}" srcOrd="0" destOrd="0" presId="urn:microsoft.com/office/officeart/2008/layout/HalfCircleOrganizationChart"/>
    <dgm:cxn modelId="{E73ADEF1-5566-4D01-8583-CE6C76982C74}" type="presParOf" srcId="{C96FB1DC-B99A-4E43-A464-14908376CD2C}" destId="{FA2861D2-590D-4DA7-9A21-6E3FFD3E57B2}" srcOrd="0" destOrd="0" presId="urn:microsoft.com/office/officeart/2008/layout/HalfCircleOrganizationChart"/>
    <dgm:cxn modelId="{B54AACEE-D574-4C3C-90BB-0F52F1B7EB91}" type="presParOf" srcId="{C96FB1DC-B99A-4E43-A464-14908376CD2C}" destId="{98B2EA22-4EBA-4B3D-ADE7-DF3ABAA2B782}" srcOrd="1" destOrd="0" presId="urn:microsoft.com/office/officeart/2008/layout/HalfCircleOrganizationChart"/>
    <dgm:cxn modelId="{F1B0F30C-B231-4330-898A-9C682E68B69F}" type="presParOf" srcId="{C96FB1DC-B99A-4E43-A464-14908376CD2C}" destId="{C4895607-21B5-437B-8B95-7D595B7AC74C}" srcOrd="2" destOrd="0" presId="urn:microsoft.com/office/officeart/2008/layout/HalfCircleOrganizationChart"/>
    <dgm:cxn modelId="{D6372360-468B-4D13-99E6-AF1E879A33E8}" type="presParOf" srcId="{C96FB1DC-B99A-4E43-A464-14908376CD2C}" destId="{4AB61EA0-982A-4D6D-9170-2AE7FF7A0EC0}" srcOrd="3" destOrd="0" presId="urn:microsoft.com/office/officeart/2008/layout/HalfCircleOrganizationChart"/>
    <dgm:cxn modelId="{8E3142A0-15CF-4C2E-B1AE-9DFEC6DE4831}" type="presParOf" srcId="{014B15E5-3AF8-4A97-9533-31FB94DD1DE9}" destId="{9EB12568-60A1-4540-A574-C86E344A3A03}" srcOrd="1" destOrd="0" presId="urn:microsoft.com/office/officeart/2008/layout/HalfCircleOrganizationChart"/>
    <dgm:cxn modelId="{BDBA18CD-A839-4DC8-BE22-36493D2E6C91}" type="presParOf" srcId="{9EB12568-60A1-4540-A574-C86E344A3A03}" destId="{8545E221-608A-4E48-8BD0-68087013A81C}" srcOrd="0" destOrd="0" presId="urn:microsoft.com/office/officeart/2008/layout/HalfCircleOrganizationChart"/>
    <dgm:cxn modelId="{A3455793-E22E-42AF-961C-0D941D54B214}" type="presParOf" srcId="{9EB12568-60A1-4540-A574-C86E344A3A03}" destId="{293A652B-863F-418E-9648-C29FA9C84F05}" srcOrd="1" destOrd="0" presId="urn:microsoft.com/office/officeart/2008/layout/HalfCircleOrganizationChart"/>
    <dgm:cxn modelId="{2FF79020-C87C-49DF-A220-714602AF69B7}" type="presParOf" srcId="{293A652B-863F-418E-9648-C29FA9C84F05}" destId="{B39BE638-61AE-4B88-B376-B6ACCF4E61E2}" srcOrd="0" destOrd="0" presId="urn:microsoft.com/office/officeart/2008/layout/HalfCircleOrganizationChart"/>
    <dgm:cxn modelId="{D813037B-BA45-469E-B3BC-93B7654F147C}" type="presParOf" srcId="{B39BE638-61AE-4B88-B376-B6ACCF4E61E2}" destId="{75DD2E91-4D12-41AC-BE9A-FAA45F5E31D3}" srcOrd="0" destOrd="0" presId="urn:microsoft.com/office/officeart/2008/layout/HalfCircleOrganizationChart"/>
    <dgm:cxn modelId="{5319C01E-4D81-414F-9BE5-733C1F1609D7}" type="presParOf" srcId="{B39BE638-61AE-4B88-B376-B6ACCF4E61E2}" destId="{6D832543-1C5D-42B3-AEE7-EC2ECB2FA527}" srcOrd="1" destOrd="0" presId="urn:microsoft.com/office/officeart/2008/layout/HalfCircleOrganizationChart"/>
    <dgm:cxn modelId="{25C51D87-C457-4238-ACB1-56D786D78857}" type="presParOf" srcId="{B39BE638-61AE-4B88-B376-B6ACCF4E61E2}" destId="{E56E4749-9DF1-4B22-9E4C-EFAE2C072E48}" srcOrd="2" destOrd="0" presId="urn:microsoft.com/office/officeart/2008/layout/HalfCircleOrganizationChart"/>
    <dgm:cxn modelId="{5CF8C074-5DCC-4139-9377-C44B1F90ED18}" type="presParOf" srcId="{B39BE638-61AE-4B88-B376-B6ACCF4E61E2}" destId="{82BAF8CF-71FA-4EF4-99BD-E4AC9D484CC4}" srcOrd="3" destOrd="0" presId="urn:microsoft.com/office/officeart/2008/layout/HalfCircleOrganizationChart"/>
    <dgm:cxn modelId="{4B989506-9F58-4EE2-B965-131BFF69745F}" type="presParOf" srcId="{293A652B-863F-418E-9648-C29FA9C84F05}" destId="{8EB1798D-8977-4F6D-A1B5-C6BC30A35F71}" srcOrd="1" destOrd="0" presId="urn:microsoft.com/office/officeart/2008/layout/HalfCircleOrganizationChart"/>
    <dgm:cxn modelId="{E64CDB8A-621E-4077-87BC-ADD530FCFF7F}" type="presParOf" srcId="{8EB1798D-8977-4F6D-A1B5-C6BC30A35F71}" destId="{1B175812-82A7-453C-AB03-BB7F8BBD5CC0}" srcOrd="0" destOrd="0" presId="urn:microsoft.com/office/officeart/2008/layout/HalfCircleOrganizationChart"/>
    <dgm:cxn modelId="{0AAE14CC-A039-41FD-AF78-9A52C806A2A8}" type="presParOf" srcId="{8EB1798D-8977-4F6D-A1B5-C6BC30A35F71}" destId="{1678B22D-55D2-423B-AF29-BB495E1AA20D}" srcOrd="1" destOrd="0" presId="urn:microsoft.com/office/officeart/2008/layout/HalfCircleOrganizationChart"/>
    <dgm:cxn modelId="{6DEE7D6E-0368-4C2C-B418-4D95CC9E3A18}" type="presParOf" srcId="{1678B22D-55D2-423B-AF29-BB495E1AA20D}" destId="{8602FCDE-185D-4DCD-BE4F-CF82852F80E3}" srcOrd="0" destOrd="0" presId="urn:microsoft.com/office/officeart/2008/layout/HalfCircleOrganizationChart"/>
    <dgm:cxn modelId="{E01E1809-CE1A-440D-8BFE-77C5805683DB}" type="presParOf" srcId="{8602FCDE-185D-4DCD-BE4F-CF82852F80E3}" destId="{24539319-AF9A-471B-8C74-768F25E7B8A4}" srcOrd="0" destOrd="0" presId="urn:microsoft.com/office/officeart/2008/layout/HalfCircleOrganizationChart"/>
    <dgm:cxn modelId="{21817344-3F0C-41E6-9397-337DF6A48E8F}" type="presParOf" srcId="{8602FCDE-185D-4DCD-BE4F-CF82852F80E3}" destId="{DD38F884-A73C-4838-9D02-AC6F7721CC19}" srcOrd="1" destOrd="0" presId="urn:microsoft.com/office/officeart/2008/layout/HalfCircleOrganizationChart"/>
    <dgm:cxn modelId="{B37FA34F-D7C5-4C11-A496-19798BBA7936}" type="presParOf" srcId="{8602FCDE-185D-4DCD-BE4F-CF82852F80E3}" destId="{FB42A119-BDAA-4ACE-BF7B-831D3268F37C}" srcOrd="2" destOrd="0" presId="urn:microsoft.com/office/officeart/2008/layout/HalfCircleOrganizationChart"/>
    <dgm:cxn modelId="{5979C885-4E68-4123-8C0D-DF72FD817CB2}" type="presParOf" srcId="{8602FCDE-185D-4DCD-BE4F-CF82852F80E3}" destId="{16558BB2-D758-40C6-ABA1-BA6B5403015A}" srcOrd="3" destOrd="0" presId="urn:microsoft.com/office/officeart/2008/layout/HalfCircleOrganizationChart"/>
    <dgm:cxn modelId="{4FCECBDB-25CA-4D4F-9B0A-02431C037083}" type="presParOf" srcId="{1678B22D-55D2-423B-AF29-BB495E1AA20D}" destId="{C904379F-DFBA-43F9-AE37-37442A7942AF}" srcOrd="1" destOrd="0" presId="urn:microsoft.com/office/officeart/2008/layout/HalfCircleOrganizationChart"/>
    <dgm:cxn modelId="{283A37BF-F3FE-4F22-AD6B-583F818656B0}" type="presParOf" srcId="{1678B22D-55D2-423B-AF29-BB495E1AA20D}" destId="{7151F94A-FA38-4595-B37B-B1292CFA25E3}" srcOrd="2" destOrd="0" presId="urn:microsoft.com/office/officeart/2008/layout/HalfCircleOrganizationChart"/>
    <dgm:cxn modelId="{AC803D26-1FE7-42A8-BB7B-35D3800500C3}" type="presParOf" srcId="{8EB1798D-8977-4F6D-A1B5-C6BC30A35F71}" destId="{ACD8382D-AC5C-45CF-8C9D-2DE7302F2C88}" srcOrd="2" destOrd="0" presId="urn:microsoft.com/office/officeart/2008/layout/HalfCircleOrganizationChart"/>
    <dgm:cxn modelId="{C8E6071B-6B56-46CA-81DE-50CE24D2D58D}" type="presParOf" srcId="{8EB1798D-8977-4F6D-A1B5-C6BC30A35F71}" destId="{3E9EDA66-C6B6-4CDE-A78A-1D199B142D3A}" srcOrd="3" destOrd="0" presId="urn:microsoft.com/office/officeart/2008/layout/HalfCircleOrganizationChart"/>
    <dgm:cxn modelId="{5CC90A35-1312-45D4-BFB7-662593860D62}" type="presParOf" srcId="{3E9EDA66-C6B6-4CDE-A78A-1D199B142D3A}" destId="{582C7545-1A28-4AD8-8AEE-91EB7C871F12}" srcOrd="0" destOrd="0" presId="urn:microsoft.com/office/officeart/2008/layout/HalfCircleOrganizationChart"/>
    <dgm:cxn modelId="{4A8A1F54-D96D-47EB-ACC8-C4175AF5AFE8}" type="presParOf" srcId="{582C7545-1A28-4AD8-8AEE-91EB7C871F12}" destId="{3A22C0B3-9042-4FB9-9021-F8DDEB5DECE0}" srcOrd="0" destOrd="0" presId="urn:microsoft.com/office/officeart/2008/layout/HalfCircleOrganizationChart"/>
    <dgm:cxn modelId="{225CB706-2D49-4324-8346-AD3ECCED8CD3}" type="presParOf" srcId="{582C7545-1A28-4AD8-8AEE-91EB7C871F12}" destId="{CC1160B3-71B1-48D2-A41F-DF502550820D}" srcOrd="1" destOrd="0" presId="urn:microsoft.com/office/officeart/2008/layout/HalfCircleOrganizationChart"/>
    <dgm:cxn modelId="{C303BBE5-3B05-4CCD-AB50-C9BD0A39FBE7}" type="presParOf" srcId="{582C7545-1A28-4AD8-8AEE-91EB7C871F12}" destId="{0475E60B-F639-4C48-8A5F-5A67C8C1A93E}" srcOrd="2" destOrd="0" presId="urn:microsoft.com/office/officeart/2008/layout/HalfCircleOrganizationChart"/>
    <dgm:cxn modelId="{AFDB85A6-358E-4F05-9F06-65185907A836}" type="presParOf" srcId="{582C7545-1A28-4AD8-8AEE-91EB7C871F12}" destId="{D8E34829-4A74-4AAA-852E-AD8D31287DD5}" srcOrd="3" destOrd="0" presId="urn:microsoft.com/office/officeart/2008/layout/HalfCircleOrganizationChart"/>
    <dgm:cxn modelId="{22E69178-6424-42A1-B54E-AF62476C7D22}" type="presParOf" srcId="{3E9EDA66-C6B6-4CDE-A78A-1D199B142D3A}" destId="{6F20C849-ED8B-4D35-80BD-D40654A8E4F6}" srcOrd="1" destOrd="0" presId="urn:microsoft.com/office/officeart/2008/layout/HalfCircleOrganizationChart"/>
    <dgm:cxn modelId="{D8C8BEBF-90A5-45A9-98F3-D29AB9394113}" type="presParOf" srcId="{3E9EDA66-C6B6-4CDE-A78A-1D199B142D3A}" destId="{1842E04A-6908-46BF-A7A1-192CF04F75EA}" srcOrd="2" destOrd="0" presId="urn:microsoft.com/office/officeart/2008/layout/HalfCircleOrganizationChart"/>
    <dgm:cxn modelId="{5EB86371-F663-4D3A-880D-5FFA5313D129}" type="presParOf" srcId="{293A652B-863F-418E-9648-C29FA9C84F05}" destId="{C5A69BC2-BB6F-46F5-BC70-5DAEAFA840F2}" srcOrd="2" destOrd="0" presId="urn:microsoft.com/office/officeart/2008/layout/HalfCircleOrganizationChart"/>
    <dgm:cxn modelId="{35AA7590-AF7A-4EF8-A5B3-875CFAD8745E}" type="presParOf" srcId="{9EB12568-60A1-4540-A574-C86E344A3A03}" destId="{E6369DAE-BAD4-4526-8361-968510363CE1}" srcOrd="2" destOrd="0" presId="urn:microsoft.com/office/officeart/2008/layout/HalfCircleOrganizationChart"/>
    <dgm:cxn modelId="{97FED819-8D48-43D2-BCBA-C6B2A24647AA}" type="presParOf" srcId="{9EB12568-60A1-4540-A574-C86E344A3A03}" destId="{7DC41F7F-2CF4-49BD-BA3C-C2F5DD9E8CC2}" srcOrd="3" destOrd="0" presId="urn:microsoft.com/office/officeart/2008/layout/HalfCircleOrganizationChart"/>
    <dgm:cxn modelId="{27FCF1C2-C0E5-405E-AFF2-42DD1B4B0F5B}" type="presParOf" srcId="{7DC41F7F-2CF4-49BD-BA3C-C2F5DD9E8CC2}" destId="{C0840983-118A-442B-8051-9003C062EBB6}" srcOrd="0" destOrd="0" presId="urn:microsoft.com/office/officeart/2008/layout/HalfCircleOrganizationChart"/>
    <dgm:cxn modelId="{03B20308-614A-4AE4-BD44-82C606EF907C}" type="presParOf" srcId="{C0840983-118A-442B-8051-9003C062EBB6}" destId="{EFEDFE18-50DC-4B37-A0B9-3E6F97FEC5EF}" srcOrd="0" destOrd="0" presId="urn:microsoft.com/office/officeart/2008/layout/HalfCircleOrganizationChart"/>
    <dgm:cxn modelId="{32BE1298-1A56-4F77-8C12-85A86C7EB983}" type="presParOf" srcId="{C0840983-118A-442B-8051-9003C062EBB6}" destId="{09E56209-9745-4445-8F43-7EAB0048CC31}" srcOrd="1" destOrd="0" presId="urn:microsoft.com/office/officeart/2008/layout/HalfCircleOrganizationChart"/>
    <dgm:cxn modelId="{57EA399D-5524-446C-969E-B364F23A1836}" type="presParOf" srcId="{C0840983-118A-442B-8051-9003C062EBB6}" destId="{7ABC24D7-6E3A-404A-8534-0A1660F0D8F4}" srcOrd="2" destOrd="0" presId="urn:microsoft.com/office/officeart/2008/layout/HalfCircleOrganizationChart"/>
    <dgm:cxn modelId="{EE701877-3CF6-4071-A172-37CAD123F882}" type="presParOf" srcId="{C0840983-118A-442B-8051-9003C062EBB6}" destId="{35CFDFBB-C5DD-4157-9D8F-6CFEBFF9BD67}" srcOrd="3" destOrd="0" presId="urn:microsoft.com/office/officeart/2008/layout/HalfCircleOrganizationChart"/>
    <dgm:cxn modelId="{8E161370-072C-4E57-B660-6CA99BCE7A64}" type="presParOf" srcId="{7DC41F7F-2CF4-49BD-BA3C-C2F5DD9E8CC2}" destId="{6C917661-EC77-463F-B049-7D64637258BC}" srcOrd="1" destOrd="0" presId="urn:microsoft.com/office/officeart/2008/layout/HalfCircleOrganizationChart"/>
    <dgm:cxn modelId="{C12CA5DE-5C9F-4091-A8B4-27A6DC048F74}" type="presParOf" srcId="{7DC41F7F-2CF4-49BD-BA3C-C2F5DD9E8CC2}" destId="{4765BC17-0FF7-420A-9BC9-8C1D6041230A}" srcOrd="2" destOrd="0" presId="urn:microsoft.com/office/officeart/2008/layout/HalfCircleOrganizationChart"/>
    <dgm:cxn modelId="{56F707AC-1ADC-4801-96E7-CDE5D6669821}" type="presParOf" srcId="{9EB12568-60A1-4540-A574-C86E344A3A03}" destId="{5683D323-B184-4BA9-89E6-4F8579679A9B}" srcOrd="4" destOrd="0" presId="urn:microsoft.com/office/officeart/2008/layout/HalfCircleOrganizationChart"/>
    <dgm:cxn modelId="{D332E201-8D76-49B4-A217-99D37C38F47E}" type="presParOf" srcId="{9EB12568-60A1-4540-A574-C86E344A3A03}" destId="{88290348-4B71-465E-8B24-A760849DEC27}" srcOrd="5" destOrd="0" presId="urn:microsoft.com/office/officeart/2008/layout/HalfCircleOrganizationChart"/>
    <dgm:cxn modelId="{74D00C0C-EF87-452A-AA90-C47F491F269F}" type="presParOf" srcId="{88290348-4B71-465E-8B24-A760849DEC27}" destId="{E247D55F-ABE2-4E6B-BF80-69C1CEAAEFEA}" srcOrd="0" destOrd="0" presId="urn:microsoft.com/office/officeart/2008/layout/HalfCircleOrganizationChart"/>
    <dgm:cxn modelId="{321F1676-F066-4D3E-A218-DBC174D62C25}" type="presParOf" srcId="{E247D55F-ABE2-4E6B-BF80-69C1CEAAEFEA}" destId="{E26F0EE9-7756-47E3-91C8-37EC5C85C3BD}" srcOrd="0" destOrd="0" presId="urn:microsoft.com/office/officeart/2008/layout/HalfCircleOrganizationChart"/>
    <dgm:cxn modelId="{EDCFF113-63FD-405D-9EE6-EC209CC0B826}" type="presParOf" srcId="{E247D55F-ABE2-4E6B-BF80-69C1CEAAEFEA}" destId="{DB2C7628-2DD3-46EE-873C-81845557E0D6}" srcOrd="1" destOrd="0" presId="urn:microsoft.com/office/officeart/2008/layout/HalfCircleOrganizationChart"/>
    <dgm:cxn modelId="{6D19E42A-B7E8-43FF-8831-975325FFCC8F}" type="presParOf" srcId="{E247D55F-ABE2-4E6B-BF80-69C1CEAAEFEA}" destId="{91E44819-5DE3-4461-AF18-5A66390AE2E0}" srcOrd="2" destOrd="0" presId="urn:microsoft.com/office/officeart/2008/layout/HalfCircleOrganizationChart"/>
    <dgm:cxn modelId="{F9F72554-E145-4063-AE12-8BB8D239F8A9}" type="presParOf" srcId="{E247D55F-ABE2-4E6B-BF80-69C1CEAAEFEA}" destId="{2AF5FB78-DAA7-4DC6-BF52-8CE82C823AF6}" srcOrd="3" destOrd="0" presId="urn:microsoft.com/office/officeart/2008/layout/HalfCircleOrganizationChart"/>
    <dgm:cxn modelId="{864F5935-FBDB-49C2-880E-6F01FB39195B}" type="presParOf" srcId="{88290348-4B71-465E-8B24-A760849DEC27}" destId="{CAC078EC-E5F1-435D-B0D8-A741A42FEA62}" srcOrd="1" destOrd="0" presId="urn:microsoft.com/office/officeart/2008/layout/HalfCircleOrganizationChart"/>
    <dgm:cxn modelId="{93579175-1689-4815-A798-440C1B8E190E}" type="presParOf" srcId="{88290348-4B71-465E-8B24-A760849DEC27}" destId="{FC5A144B-9909-4710-99ED-930858321180}" srcOrd="2" destOrd="0" presId="urn:microsoft.com/office/officeart/2008/layout/HalfCircleOrganizationChart"/>
    <dgm:cxn modelId="{9DAA2EC4-DD2C-4FA3-BB87-7AD815F1AE6B}" type="presParOf" srcId="{014B15E5-3AF8-4A97-9533-31FB94DD1DE9}" destId="{42105BA5-C15B-4DF0-A1F9-911D216DBC1D}" srcOrd="2" destOrd="0" presId="urn:microsoft.com/office/officeart/2008/layout/HalfCircleOrganizationChart"/>
    <dgm:cxn modelId="{9E39E8DA-FAEB-4C66-97F9-FC1EB06D1FC4}" type="presParOf" srcId="{A4691E55-E843-4965-BC79-999B4E12E086}" destId="{13996B0D-015D-4A73-8881-893FDD55A85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8A55B4B-62CF-4A7A-9A25-79C3BDE97871}" type="doc">
      <dgm:prSet loTypeId="urn:microsoft.com/office/officeart/2008/layout/HalfCircleOrganizationChart" loCatId="hierarchy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id-ID"/>
        </a:p>
      </dgm:t>
    </dgm:pt>
    <dgm:pt modelId="{245EB4CD-D74C-4B23-BB15-C1E37AF90F0B}">
      <dgm:prSet phldrT="[Text]" custT="1"/>
      <dgm:spPr/>
      <dgm:t>
        <a:bodyPr/>
        <a:lstStyle/>
        <a:p>
          <a:r>
            <a:rPr lang="id-ID" sz="2000" b="0" smtClean="0">
              <a:solidFill>
                <a:schemeClr val="accent1">
                  <a:lumMod val="20000"/>
                  <a:lumOff val="80000"/>
                </a:schemeClr>
              </a:solidFill>
            </a:rPr>
            <a:t>Arah kebijakan pembangunan nasional (RPJMN 2020 – 2024)</a:t>
          </a:r>
          <a:endParaRPr lang="id-ID" sz="2000" b="0" dirty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6ACD3844-C335-4CCC-BC41-12C1D5FC08AB}" type="parTrans" cxnId="{7406D427-C81F-4DC7-BB2D-8A53EE63617A}">
      <dgm:prSet/>
      <dgm:spPr/>
      <dgm:t>
        <a:bodyPr/>
        <a:lstStyle/>
        <a:p>
          <a:endParaRPr lang="id-ID" sz="2800" b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F7F704ED-5B89-42EE-AB40-48DEE0132DB2}" type="sibTrans" cxnId="{7406D427-C81F-4DC7-BB2D-8A53EE63617A}">
      <dgm:prSet/>
      <dgm:spPr/>
      <dgm:t>
        <a:bodyPr/>
        <a:lstStyle/>
        <a:p>
          <a:endParaRPr lang="id-ID" sz="2800" b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8E3C1971-CC4A-4E8F-8C8B-0C432818F45D}">
      <dgm:prSet phldrT="[Text]" custT="1"/>
      <dgm:spPr/>
      <dgm:t>
        <a:bodyPr/>
        <a:lstStyle/>
        <a:p>
          <a:r>
            <a:rPr lang="id-ID" sz="2000" b="0" smtClean="0">
              <a:solidFill>
                <a:schemeClr val="accent1">
                  <a:lumMod val="20000"/>
                  <a:lumOff val="80000"/>
                </a:schemeClr>
              </a:solidFill>
            </a:rPr>
            <a:t>Arah Kebijakan dan Strategi Bidang Kelembagaan dan SDM di BPS</a:t>
          </a:r>
          <a:endParaRPr lang="id-ID" sz="2000" b="0" dirty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D31F32D2-08D9-4A3B-99C1-D8B50EDC27BC}" type="parTrans" cxnId="{D0B98E74-EA59-4160-A4EA-578A79931F0A}">
      <dgm:prSet/>
      <dgm:spPr/>
      <dgm:t>
        <a:bodyPr/>
        <a:lstStyle/>
        <a:p>
          <a:endParaRPr lang="id-ID" sz="2800" b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A5D9CC87-6269-4C38-A141-2A14231BA2EC}" type="sibTrans" cxnId="{D0B98E74-EA59-4160-A4EA-578A79931F0A}">
      <dgm:prSet/>
      <dgm:spPr/>
      <dgm:t>
        <a:bodyPr/>
        <a:lstStyle/>
        <a:p>
          <a:endParaRPr lang="id-ID" sz="2800" b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3EB2608F-FFD8-48EB-A9EB-E3DBAA8EA259}">
      <dgm:prSet phldrT="[Text]" custT="1"/>
      <dgm:spPr/>
      <dgm:t>
        <a:bodyPr/>
        <a:lstStyle/>
        <a:p>
          <a:r>
            <a:rPr lang="id-ID" sz="2000" b="0" smtClean="0">
              <a:solidFill>
                <a:schemeClr val="accent1">
                  <a:lumMod val="20000"/>
                  <a:lumOff val="80000"/>
                </a:schemeClr>
              </a:solidFill>
            </a:rPr>
            <a:t>Arah Kebijakan dan Strategi Bidang Sistem dan Infrastruktur di BPS</a:t>
          </a:r>
          <a:endParaRPr lang="id-ID" sz="2000" b="0" dirty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DB65D5C1-60D9-4681-9824-0824E5C587F4}" type="parTrans" cxnId="{5D87B2D6-5E2D-4A3A-9D3A-5FF1F37189DA}">
      <dgm:prSet/>
      <dgm:spPr/>
      <dgm:t>
        <a:bodyPr/>
        <a:lstStyle/>
        <a:p>
          <a:endParaRPr lang="id-ID" sz="2800" b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4CACE085-1E67-4793-A904-D1A3425CD720}" type="sibTrans" cxnId="{5D87B2D6-5E2D-4A3A-9D3A-5FF1F37189DA}">
      <dgm:prSet/>
      <dgm:spPr/>
      <dgm:t>
        <a:bodyPr/>
        <a:lstStyle/>
        <a:p>
          <a:endParaRPr lang="id-ID" sz="2800" b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6F6F5F6F-6B61-424C-AA9A-96DB1A295CB2}">
      <dgm:prSet phldrT="[Text]" custT="1"/>
      <dgm:spPr/>
      <dgm:t>
        <a:bodyPr/>
        <a:lstStyle/>
        <a:p>
          <a:r>
            <a:rPr lang="id-ID" sz="2000" b="0" smtClean="0">
              <a:solidFill>
                <a:schemeClr val="accent1">
                  <a:lumMod val="20000"/>
                  <a:lumOff val="80000"/>
                </a:schemeClr>
              </a:solidFill>
            </a:rPr>
            <a:t>Arah Kebijakan dan Strategi Kualitas Data sebagai faktor fundamental pembangunan</a:t>
          </a:r>
          <a:endParaRPr lang="id-ID" sz="2000" b="0" dirty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991C992F-1DAA-4642-8000-5DC8AA706AF3}" type="parTrans" cxnId="{B2A6AFF0-46DB-4B5D-82C3-4367F9EC2435}">
      <dgm:prSet/>
      <dgm:spPr/>
      <dgm:t>
        <a:bodyPr/>
        <a:lstStyle/>
        <a:p>
          <a:endParaRPr lang="id-ID" sz="2800" b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8E3CFCEA-F33D-45FA-83F7-D18790D9E614}" type="sibTrans" cxnId="{B2A6AFF0-46DB-4B5D-82C3-4367F9EC2435}">
      <dgm:prSet/>
      <dgm:spPr/>
      <dgm:t>
        <a:bodyPr/>
        <a:lstStyle/>
        <a:p>
          <a:endParaRPr lang="id-ID" sz="2800" b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D342455D-CC86-4103-B65C-761C594721EF}" type="pres">
      <dgm:prSet presAssocID="{C8A55B4B-62CF-4A7A-9A25-79C3BDE9787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d-ID"/>
        </a:p>
      </dgm:t>
    </dgm:pt>
    <dgm:pt modelId="{C9D6FC2C-EDA0-4821-AC57-5B2B0D7EA986}" type="pres">
      <dgm:prSet presAssocID="{245EB4CD-D74C-4B23-BB15-C1E37AF90F0B}" presName="hierRoot1" presStyleCnt="0">
        <dgm:presLayoutVars>
          <dgm:hierBranch val="init"/>
        </dgm:presLayoutVars>
      </dgm:prSet>
      <dgm:spPr/>
    </dgm:pt>
    <dgm:pt modelId="{F118428F-DFA0-41B6-906A-E399ABD76468}" type="pres">
      <dgm:prSet presAssocID="{245EB4CD-D74C-4B23-BB15-C1E37AF90F0B}" presName="rootComposite1" presStyleCnt="0"/>
      <dgm:spPr/>
    </dgm:pt>
    <dgm:pt modelId="{FC1366AD-06BB-420B-B19C-4BA48585CC24}" type="pres">
      <dgm:prSet presAssocID="{245EB4CD-D74C-4B23-BB15-C1E37AF90F0B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8BDF3688-18E0-434B-8B7E-7E8FE7A5D34C}" type="pres">
      <dgm:prSet presAssocID="{245EB4CD-D74C-4B23-BB15-C1E37AF90F0B}" presName="topArc1" presStyleLbl="parChTrans1D1" presStyleIdx="0" presStyleCnt="8"/>
      <dgm:spPr/>
    </dgm:pt>
    <dgm:pt modelId="{F3BEB135-101E-498A-9395-A8A1E0D10F2B}" type="pres">
      <dgm:prSet presAssocID="{245EB4CD-D74C-4B23-BB15-C1E37AF90F0B}" presName="bottomArc1" presStyleLbl="parChTrans1D1" presStyleIdx="1" presStyleCnt="8"/>
      <dgm:spPr/>
    </dgm:pt>
    <dgm:pt modelId="{0B18BEE1-9D01-41CC-B3FB-959D33326DCB}" type="pres">
      <dgm:prSet presAssocID="{245EB4CD-D74C-4B23-BB15-C1E37AF90F0B}" presName="topConnNode1" presStyleLbl="node1" presStyleIdx="0" presStyleCnt="0"/>
      <dgm:spPr/>
      <dgm:t>
        <a:bodyPr/>
        <a:lstStyle/>
        <a:p>
          <a:endParaRPr lang="id-ID"/>
        </a:p>
      </dgm:t>
    </dgm:pt>
    <dgm:pt modelId="{1069F238-7D44-423F-9A2F-22767B6FBBB3}" type="pres">
      <dgm:prSet presAssocID="{245EB4CD-D74C-4B23-BB15-C1E37AF90F0B}" presName="hierChild2" presStyleCnt="0"/>
      <dgm:spPr/>
    </dgm:pt>
    <dgm:pt modelId="{D01F2ACB-B8A2-4D69-B27C-B65EC14A5ACA}" type="pres">
      <dgm:prSet presAssocID="{991C992F-1DAA-4642-8000-5DC8AA706AF3}" presName="Name28" presStyleLbl="parChTrans1D2" presStyleIdx="0" presStyleCnt="3"/>
      <dgm:spPr/>
      <dgm:t>
        <a:bodyPr/>
        <a:lstStyle/>
        <a:p>
          <a:endParaRPr lang="id-ID"/>
        </a:p>
      </dgm:t>
    </dgm:pt>
    <dgm:pt modelId="{50EE0E15-88B2-430E-A1A7-9345E9D26E69}" type="pres">
      <dgm:prSet presAssocID="{6F6F5F6F-6B61-424C-AA9A-96DB1A295CB2}" presName="hierRoot2" presStyleCnt="0">
        <dgm:presLayoutVars>
          <dgm:hierBranch val="init"/>
        </dgm:presLayoutVars>
      </dgm:prSet>
      <dgm:spPr/>
    </dgm:pt>
    <dgm:pt modelId="{B8369FE9-3B27-4C95-992D-E71EFE6DB7F3}" type="pres">
      <dgm:prSet presAssocID="{6F6F5F6F-6B61-424C-AA9A-96DB1A295CB2}" presName="rootComposite2" presStyleCnt="0"/>
      <dgm:spPr/>
    </dgm:pt>
    <dgm:pt modelId="{1480C144-B3FC-4CAB-BBAF-CCDF5F44EA32}" type="pres">
      <dgm:prSet presAssocID="{6F6F5F6F-6B61-424C-AA9A-96DB1A295CB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C599F297-9410-4A4C-932A-AFFB290DA107}" type="pres">
      <dgm:prSet presAssocID="{6F6F5F6F-6B61-424C-AA9A-96DB1A295CB2}" presName="topArc2" presStyleLbl="parChTrans1D1" presStyleIdx="2" presStyleCnt="8"/>
      <dgm:spPr/>
    </dgm:pt>
    <dgm:pt modelId="{4BDF493C-3117-40A5-9E5D-5CAB4DCEB0DC}" type="pres">
      <dgm:prSet presAssocID="{6F6F5F6F-6B61-424C-AA9A-96DB1A295CB2}" presName="bottomArc2" presStyleLbl="parChTrans1D1" presStyleIdx="3" presStyleCnt="8"/>
      <dgm:spPr/>
    </dgm:pt>
    <dgm:pt modelId="{2F16972D-BD80-4504-96ED-24DD775AD106}" type="pres">
      <dgm:prSet presAssocID="{6F6F5F6F-6B61-424C-AA9A-96DB1A295CB2}" presName="topConnNode2" presStyleLbl="node2" presStyleIdx="0" presStyleCnt="0"/>
      <dgm:spPr/>
      <dgm:t>
        <a:bodyPr/>
        <a:lstStyle/>
        <a:p>
          <a:endParaRPr lang="id-ID"/>
        </a:p>
      </dgm:t>
    </dgm:pt>
    <dgm:pt modelId="{B8DEA1FF-3094-4694-941A-A1D378AB9A34}" type="pres">
      <dgm:prSet presAssocID="{6F6F5F6F-6B61-424C-AA9A-96DB1A295CB2}" presName="hierChild4" presStyleCnt="0"/>
      <dgm:spPr/>
    </dgm:pt>
    <dgm:pt modelId="{ED049A61-59E0-4613-8ABC-02D4884659DB}" type="pres">
      <dgm:prSet presAssocID="{6F6F5F6F-6B61-424C-AA9A-96DB1A295CB2}" presName="hierChild5" presStyleCnt="0"/>
      <dgm:spPr/>
    </dgm:pt>
    <dgm:pt modelId="{76B74BAB-F768-4CE5-9051-40E9DA4014E5}" type="pres">
      <dgm:prSet presAssocID="{D31F32D2-08D9-4A3B-99C1-D8B50EDC27BC}" presName="Name28" presStyleLbl="parChTrans1D2" presStyleIdx="1" presStyleCnt="3"/>
      <dgm:spPr/>
      <dgm:t>
        <a:bodyPr/>
        <a:lstStyle/>
        <a:p>
          <a:endParaRPr lang="id-ID"/>
        </a:p>
      </dgm:t>
    </dgm:pt>
    <dgm:pt modelId="{3DB0485E-6C56-40AA-9CF3-59AE66885D26}" type="pres">
      <dgm:prSet presAssocID="{8E3C1971-CC4A-4E8F-8C8B-0C432818F45D}" presName="hierRoot2" presStyleCnt="0">
        <dgm:presLayoutVars>
          <dgm:hierBranch val="init"/>
        </dgm:presLayoutVars>
      </dgm:prSet>
      <dgm:spPr/>
    </dgm:pt>
    <dgm:pt modelId="{A687D2D3-FB79-4586-A8F9-E6E5EF3A6EB8}" type="pres">
      <dgm:prSet presAssocID="{8E3C1971-CC4A-4E8F-8C8B-0C432818F45D}" presName="rootComposite2" presStyleCnt="0"/>
      <dgm:spPr/>
    </dgm:pt>
    <dgm:pt modelId="{ABDE4C28-0DBF-4E48-9A57-7D2C2E913809}" type="pres">
      <dgm:prSet presAssocID="{8E3C1971-CC4A-4E8F-8C8B-0C432818F45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909F1FB3-E7E2-42FC-9901-5B15A8D4B03A}" type="pres">
      <dgm:prSet presAssocID="{8E3C1971-CC4A-4E8F-8C8B-0C432818F45D}" presName="topArc2" presStyleLbl="parChTrans1D1" presStyleIdx="4" presStyleCnt="8"/>
      <dgm:spPr/>
    </dgm:pt>
    <dgm:pt modelId="{A9EC6B91-FB52-4FAB-8989-018E34677304}" type="pres">
      <dgm:prSet presAssocID="{8E3C1971-CC4A-4E8F-8C8B-0C432818F45D}" presName="bottomArc2" presStyleLbl="parChTrans1D1" presStyleIdx="5" presStyleCnt="8"/>
      <dgm:spPr/>
    </dgm:pt>
    <dgm:pt modelId="{A41932C5-4D29-4ACB-944A-F77D5CBE7631}" type="pres">
      <dgm:prSet presAssocID="{8E3C1971-CC4A-4E8F-8C8B-0C432818F45D}" presName="topConnNode2" presStyleLbl="node2" presStyleIdx="0" presStyleCnt="0"/>
      <dgm:spPr/>
      <dgm:t>
        <a:bodyPr/>
        <a:lstStyle/>
        <a:p>
          <a:endParaRPr lang="id-ID"/>
        </a:p>
      </dgm:t>
    </dgm:pt>
    <dgm:pt modelId="{608997A9-C067-42BD-84CA-4336E8D3B91B}" type="pres">
      <dgm:prSet presAssocID="{8E3C1971-CC4A-4E8F-8C8B-0C432818F45D}" presName="hierChild4" presStyleCnt="0"/>
      <dgm:spPr/>
    </dgm:pt>
    <dgm:pt modelId="{69FEA53C-2DCE-4345-B3DD-250DCEE95FDD}" type="pres">
      <dgm:prSet presAssocID="{8E3C1971-CC4A-4E8F-8C8B-0C432818F45D}" presName="hierChild5" presStyleCnt="0"/>
      <dgm:spPr/>
    </dgm:pt>
    <dgm:pt modelId="{BFEA8DB4-7BA1-4310-937B-2133303AECF6}" type="pres">
      <dgm:prSet presAssocID="{DB65D5C1-60D9-4681-9824-0824E5C587F4}" presName="Name28" presStyleLbl="parChTrans1D2" presStyleIdx="2" presStyleCnt="3"/>
      <dgm:spPr/>
      <dgm:t>
        <a:bodyPr/>
        <a:lstStyle/>
        <a:p>
          <a:endParaRPr lang="id-ID"/>
        </a:p>
      </dgm:t>
    </dgm:pt>
    <dgm:pt modelId="{5836D8F5-16CC-49E6-8F7E-F17D15740DDA}" type="pres">
      <dgm:prSet presAssocID="{3EB2608F-FFD8-48EB-A9EB-E3DBAA8EA259}" presName="hierRoot2" presStyleCnt="0">
        <dgm:presLayoutVars>
          <dgm:hierBranch val="init"/>
        </dgm:presLayoutVars>
      </dgm:prSet>
      <dgm:spPr/>
    </dgm:pt>
    <dgm:pt modelId="{616B8402-8356-46BB-AB8B-9E07CA85F30B}" type="pres">
      <dgm:prSet presAssocID="{3EB2608F-FFD8-48EB-A9EB-E3DBAA8EA259}" presName="rootComposite2" presStyleCnt="0"/>
      <dgm:spPr/>
    </dgm:pt>
    <dgm:pt modelId="{085AFCB3-75C4-4716-AD14-AC1C2FD56DB7}" type="pres">
      <dgm:prSet presAssocID="{3EB2608F-FFD8-48EB-A9EB-E3DBAA8EA25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A5F97EFF-9853-497F-9F48-42BA4B68EFAD}" type="pres">
      <dgm:prSet presAssocID="{3EB2608F-FFD8-48EB-A9EB-E3DBAA8EA259}" presName="topArc2" presStyleLbl="parChTrans1D1" presStyleIdx="6" presStyleCnt="8"/>
      <dgm:spPr/>
    </dgm:pt>
    <dgm:pt modelId="{275B7268-26E8-47FD-BA13-12F1F6715848}" type="pres">
      <dgm:prSet presAssocID="{3EB2608F-FFD8-48EB-A9EB-E3DBAA8EA259}" presName="bottomArc2" presStyleLbl="parChTrans1D1" presStyleIdx="7" presStyleCnt="8"/>
      <dgm:spPr/>
    </dgm:pt>
    <dgm:pt modelId="{0DFD3815-0F78-44D2-B41A-065C486D9AF4}" type="pres">
      <dgm:prSet presAssocID="{3EB2608F-FFD8-48EB-A9EB-E3DBAA8EA259}" presName="topConnNode2" presStyleLbl="node2" presStyleIdx="0" presStyleCnt="0"/>
      <dgm:spPr/>
      <dgm:t>
        <a:bodyPr/>
        <a:lstStyle/>
        <a:p>
          <a:endParaRPr lang="id-ID"/>
        </a:p>
      </dgm:t>
    </dgm:pt>
    <dgm:pt modelId="{2C775719-ED84-4E16-9990-4B256E43DAB8}" type="pres">
      <dgm:prSet presAssocID="{3EB2608F-FFD8-48EB-A9EB-E3DBAA8EA259}" presName="hierChild4" presStyleCnt="0"/>
      <dgm:spPr/>
    </dgm:pt>
    <dgm:pt modelId="{B35BC016-609A-4AAF-937C-40E649DE9B77}" type="pres">
      <dgm:prSet presAssocID="{3EB2608F-FFD8-48EB-A9EB-E3DBAA8EA259}" presName="hierChild5" presStyleCnt="0"/>
      <dgm:spPr/>
    </dgm:pt>
    <dgm:pt modelId="{7262E9C0-784A-4779-9336-00027304FD2E}" type="pres">
      <dgm:prSet presAssocID="{245EB4CD-D74C-4B23-BB15-C1E37AF90F0B}" presName="hierChild3" presStyleCnt="0"/>
      <dgm:spPr/>
    </dgm:pt>
  </dgm:ptLst>
  <dgm:cxnLst>
    <dgm:cxn modelId="{D2936A08-9381-4B5E-AEB1-8AF03D3B6265}" type="presOf" srcId="{6F6F5F6F-6B61-424C-AA9A-96DB1A295CB2}" destId="{1480C144-B3FC-4CAB-BBAF-CCDF5F44EA32}" srcOrd="0" destOrd="0" presId="urn:microsoft.com/office/officeart/2008/layout/HalfCircleOrganizationChart"/>
    <dgm:cxn modelId="{BFE911D0-72F0-4F3B-B43F-5D00612B0D45}" type="presOf" srcId="{DB65D5C1-60D9-4681-9824-0824E5C587F4}" destId="{BFEA8DB4-7BA1-4310-937B-2133303AECF6}" srcOrd="0" destOrd="0" presId="urn:microsoft.com/office/officeart/2008/layout/HalfCircleOrganizationChart"/>
    <dgm:cxn modelId="{BADE8BBD-1817-4CFA-862D-17689C509967}" type="presOf" srcId="{8E3C1971-CC4A-4E8F-8C8B-0C432818F45D}" destId="{ABDE4C28-0DBF-4E48-9A57-7D2C2E913809}" srcOrd="0" destOrd="0" presId="urn:microsoft.com/office/officeart/2008/layout/HalfCircleOrganizationChart"/>
    <dgm:cxn modelId="{374BC60C-E8C0-4784-AFF2-4ACB11D26CFF}" type="presOf" srcId="{6F6F5F6F-6B61-424C-AA9A-96DB1A295CB2}" destId="{2F16972D-BD80-4504-96ED-24DD775AD106}" srcOrd="1" destOrd="0" presId="urn:microsoft.com/office/officeart/2008/layout/HalfCircleOrganizationChart"/>
    <dgm:cxn modelId="{D4F519B3-3CFD-4BA0-BFF6-DF31B4DA5DAD}" type="presOf" srcId="{3EB2608F-FFD8-48EB-A9EB-E3DBAA8EA259}" destId="{085AFCB3-75C4-4716-AD14-AC1C2FD56DB7}" srcOrd="0" destOrd="0" presId="urn:microsoft.com/office/officeart/2008/layout/HalfCircleOrganizationChart"/>
    <dgm:cxn modelId="{616BC8EE-0185-4656-8E72-D63F791FA11D}" type="presOf" srcId="{991C992F-1DAA-4642-8000-5DC8AA706AF3}" destId="{D01F2ACB-B8A2-4D69-B27C-B65EC14A5ACA}" srcOrd="0" destOrd="0" presId="urn:microsoft.com/office/officeart/2008/layout/HalfCircleOrganizationChart"/>
    <dgm:cxn modelId="{D66B0779-6DE6-4D32-AF8C-7CD350689B3E}" type="presOf" srcId="{8E3C1971-CC4A-4E8F-8C8B-0C432818F45D}" destId="{A41932C5-4D29-4ACB-944A-F77D5CBE7631}" srcOrd="1" destOrd="0" presId="urn:microsoft.com/office/officeart/2008/layout/HalfCircleOrganizationChart"/>
    <dgm:cxn modelId="{D0B98E74-EA59-4160-A4EA-578A79931F0A}" srcId="{245EB4CD-D74C-4B23-BB15-C1E37AF90F0B}" destId="{8E3C1971-CC4A-4E8F-8C8B-0C432818F45D}" srcOrd="1" destOrd="0" parTransId="{D31F32D2-08D9-4A3B-99C1-D8B50EDC27BC}" sibTransId="{A5D9CC87-6269-4C38-A141-2A14231BA2EC}"/>
    <dgm:cxn modelId="{1F4EEDE4-873A-4B65-86E9-0A530A37B089}" type="presOf" srcId="{D31F32D2-08D9-4A3B-99C1-D8B50EDC27BC}" destId="{76B74BAB-F768-4CE5-9051-40E9DA4014E5}" srcOrd="0" destOrd="0" presId="urn:microsoft.com/office/officeart/2008/layout/HalfCircleOrganizationChart"/>
    <dgm:cxn modelId="{5D87B2D6-5E2D-4A3A-9D3A-5FF1F37189DA}" srcId="{245EB4CD-D74C-4B23-BB15-C1E37AF90F0B}" destId="{3EB2608F-FFD8-48EB-A9EB-E3DBAA8EA259}" srcOrd="2" destOrd="0" parTransId="{DB65D5C1-60D9-4681-9824-0824E5C587F4}" sibTransId="{4CACE085-1E67-4793-A904-D1A3425CD720}"/>
    <dgm:cxn modelId="{619878A0-6A58-4881-8D21-3DD3227260E3}" type="presOf" srcId="{3EB2608F-FFD8-48EB-A9EB-E3DBAA8EA259}" destId="{0DFD3815-0F78-44D2-B41A-065C486D9AF4}" srcOrd="1" destOrd="0" presId="urn:microsoft.com/office/officeart/2008/layout/HalfCircleOrganizationChart"/>
    <dgm:cxn modelId="{2B5D28AA-1B52-43E0-9F6C-2248F224CB1B}" type="presOf" srcId="{245EB4CD-D74C-4B23-BB15-C1E37AF90F0B}" destId="{0B18BEE1-9D01-41CC-B3FB-959D33326DCB}" srcOrd="1" destOrd="0" presId="urn:microsoft.com/office/officeart/2008/layout/HalfCircleOrganizationChart"/>
    <dgm:cxn modelId="{6CFFB2CE-86AB-4822-AA4B-813A8F69EE24}" type="presOf" srcId="{245EB4CD-D74C-4B23-BB15-C1E37AF90F0B}" destId="{FC1366AD-06BB-420B-B19C-4BA48585CC24}" srcOrd="0" destOrd="0" presId="urn:microsoft.com/office/officeart/2008/layout/HalfCircleOrganizationChart"/>
    <dgm:cxn modelId="{B2A6AFF0-46DB-4B5D-82C3-4367F9EC2435}" srcId="{245EB4CD-D74C-4B23-BB15-C1E37AF90F0B}" destId="{6F6F5F6F-6B61-424C-AA9A-96DB1A295CB2}" srcOrd="0" destOrd="0" parTransId="{991C992F-1DAA-4642-8000-5DC8AA706AF3}" sibTransId="{8E3CFCEA-F33D-45FA-83F7-D18790D9E614}"/>
    <dgm:cxn modelId="{F13B4695-F480-4F08-AB9C-FDA707C3AF65}" type="presOf" srcId="{C8A55B4B-62CF-4A7A-9A25-79C3BDE97871}" destId="{D342455D-CC86-4103-B65C-761C594721EF}" srcOrd="0" destOrd="0" presId="urn:microsoft.com/office/officeart/2008/layout/HalfCircleOrganizationChart"/>
    <dgm:cxn modelId="{7406D427-C81F-4DC7-BB2D-8A53EE63617A}" srcId="{C8A55B4B-62CF-4A7A-9A25-79C3BDE97871}" destId="{245EB4CD-D74C-4B23-BB15-C1E37AF90F0B}" srcOrd="0" destOrd="0" parTransId="{6ACD3844-C335-4CCC-BC41-12C1D5FC08AB}" sibTransId="{F7F704ED-5B89-42EE-AB40-48DEE0132DB2}"/>
    <dgm:cxn modelId="{52E88892-1EDD-4336-91E9-DD9F57CC7337}" type="presParOf" srcId="{D342455D-CC86-4103-B65C-761C594721EF}" destId="{C9D6FC2C-EDA0-4821-AC57-5B2B0D7EA986}" srcOrd="0" destOrd="0" presId="urn:microsoft.com/office/officeart/2008/layout/HalfCircleOrganizationChart"/>
    <dgm:cxn modelId="{157EEC3C-538C-48A8-8306-94267BA007AC}" type="presParOf" srcId="{C9D6FC2C-EDA0-4821-AC57-5B2B0D7EA986}" destId="{F118428F-DFA0-41B6-906A-E399ABD76468}" srcOrd="0" destOrd="0" presId="urn:microsoft.com/office/officeart/2008/layout/HalfCircleOrganizationChart"/>
    <dgm:cxn modelId="{9BA45B84-94A6-4B46-8785-BE062146645A}" type="presParOf" srcId="{F118428F-DFA0-41B6-906A-E399ABD76468}" destId="{FC1366AD-06BB-420B-B19C-4BA48585CC24}" srcOrd="0" destOrd="0" presId="urn:microsoft.com/office/officeart/2008/layout/HalfCircleOrganizationChart"/>
    <dgm:cxn modelId="{A358914E-7FFA-4B22-B6D7-34AF925EA422}" type="presParOf" srcId="{F118428F-DFA0-41B6-906A-E399ABD76468}" destId="{8BDF3688-18E0-434B-8B7E-7E8FE7A5D34C}" srcOrd="1" destOrd="0" presId="urn:microsoft.com/office/officeart/2008/layout/HalfCircleOrganizationChart"/>
    <dgm:cxn modelId="{613A1F83-AC45-4C18-B498-F08F8CC278D8}" type="presParOf" srcId="{F118428F-DFA0-41B6-906A-E399ABD76468}" destId="{F3BEB135-101E-498A-9395-A8A1E0D10F2B}" srcOrd="2" destOrd="0" presId="urn:microsoft.com/office/officeart/2008/layout/HalfCircleOrganizationChart"/>
    <dgm:cxn modelId="{F446F8E4-4136-4EC5-A672-722433277980}" type="presParOf" srcId="{F118428F-DFA0-41B6-906A-E399ABD76468}" destId="{0B18BEE1-9D01-41CC-B3FB-959D33326DCB}" srcOrd="3" destOrd="0" presId="urn:microsoft.com/office/officeart/2008/layout/HalfCircleOrganizationChart"/>
    <dgm:cxn modelId="{EEDF19E0-C4E4-49D4-BBEF-1DA309B9D0A3}" type="presParOf" srcId="{C9D6FC2C-EDA0-4821-AC57-5B2B0D7EA986}" destId="{1069F238-7D44-423F-9A2F-22767B6FBBB3}" srcOrd="1" destOrd="0" presId="urn:microsoft.com/office/officeart/2008/layout/HalfCircleOrganizationChart"/>
    <dgm:cxn modelId="{F1E6CAB2-3D88-478E-A385-994DEB07638E}" type="presParOf" srcId="{1069F238-7D44-423F-9A2F-22767B6FBBB3}" destId="{D01F2ACB-B8A2-4D69-B27C-B65EC14A5ACA}" srcOrd="0" destOrd="0" presId="urn:microsoft.com/office/officeart/2008/layout/HalfCircleOrganizationChart"/>
    <dgm:cxn modelId="{B024D363-069B-4306-952C-5E18B882A9FD}" type="presParOf" srcId="{1069F238-7D44-423F-9A2F-22767B6FBBB3}" destId="{50EE0E15-88B2-430E-A1A7-9345E9D26E69}" srcOrd="1" destOrd="0" presId="urn:microsoft.com/office/officeart/2008/layout/HalfCircleOrganizationChart"/>
    <dgm:cxn modelId="{3761170C-811B-490A-807B-288147CAA9B9}" type="presParOf" srcId="{50EE0E15-88B2-430E-A1A7-9345E9D26E69}" destId="{B8369FE9-3B27-4C95-992D-E71EFE6DB7F3}" srcOrd="0" destOrd="0" presId="urn:microsoft.com/office/officeart/2008/layout/HalfCircleOrganizationChart"/>
    <dgm:cxn modelId="{8A70844C-F2E4-4F0B-A2A4-F1AB11B24683}" type="presParOf" srcId="{B8369FE9-3B27-4C95-992D-E71EFE6DB7F3}" destId="{1480C144-B3FC-4CAB-BBAF-CCDF5F44EA32}" srcOrd="0" destOrd="0" presId="urn:microsoft.com/office/officeart/2008/layout/HalfCircleOrganizationChart"/>
    <dgm:cxn modelId="{D9A57231-AF55-4F9B-8578-DD7D171E3B31}" type="presParOf" srcId="{B8369FE9-3B27-4C95-992D-E71EFE6DB7F3}" destId="{C599F297-9410-4A4C-932A-AFFB290DA107}" srcOrd="1" destOrd="0" presId="urn:microsoft.com/office/officeart/2008/layout/HalfCircleOrganizationChart"/>
    <dgm:cxn modelId="{97E22816-1A7C-41C4-8429-19F27D2A5C7C}" type="presParOf" srcId="{B8369FE9-3B27-4C95-992D-E71EFE6DB7F3}" destId="{4BDF493C-3117-40A5-9E5D-5CAB4DCEB0DC}" srcOrd="2" destOrd="0" presId="urn:microsoft.com/office/officeart/2008/layout/HalfCircleOrganizationChart"/>
    <dgm:cxn modelId="{FAD6A782-0CD9-4DF1-B966-01AFBB569981}" type="presParOf" srcId="{B8369FE9-3B27-4C95-992D-E71EFE6DB7F3}" destId="{2F16972D-BD80-4504-96ED-24DD775AD106}" srcOrd="3" destOrd="0" presId="urn:microsoft.com/office/officeart/2008/layout/HalfCircleOrganizationChart"/>
    <dgm:cxn modelId="{85CA7D36-89B6-42A7-BF84-54725ECB9F1D}" type="presParOf" srcId="{50EE0E15-88B2-430E-A1A7-9345E9D26E69}" destId="{B8DEA1FF-3094-4694-941A-A1D378AB9A34}" srcOrd="1" destOrd="0" presId="urn:microsoft.com/office/officeart/2008/layout/HalfCircleOrganizationChart"/>
    <dgm:cxn modelId="{8E840358-A1AC-4677-B4CD-003EF7ECC700}" type="presParOf" srcId="{50EE0E15-88B2-430E-A1A7-9345E9D26E69}" destId="{ED049A61-59E0-4613-8ABC-02D4884659DB}" srcOrd="2" destOrd="0" presId="urn:microsoft.com/office/officeart/2008/layout/HalfCircleOrganizationChart"/>
    <dgm:cxn modelId="{85435718-1021-4296-8885-433E25225B4B}" type="presParOf" srcId="{1069F238-7D44-423F-9A2F-22767B6FBBB3}" destId="{76B74BAB-F768-4CE5-9051-40E9DA4014E5}" srcOrd="2" destOrd="0" presId="urn:microsoft.com/office/officeart/2008/layout/HalfCircleOrganizationChart"/>
    <dgm:cxn modelId="{A1C6497A-107F-453B-ADBB-F137607ED06B}" type="presParOf" srcId="{1069F238-7D44-423F-9A2F-22767B6FBBB3}" destId="{3DB0485E-6C56-40AA-9CF3-59AE66885D26}" srcOrd="3" destOrd="0" presId="urn:microsoft.com/office/officeart/2008/layout/HalfCircleOrganizationChart"/>
    <dgm:cxn modelId="{E39C9EAC-F5A5-4D90-827D-EDB3DAD43541}" type="presParOf" srcId="{3DB0485E-6C56-40AA-9CF3-59AE66885D26}" destId="{A687D2D3-FB79-4586-A8F9-E6E5EF3A6EB8}" srcOrd="0" destOrd="0" presId="urn:microsoft.com/office/officeart/2008/layout/HalfCircleOrganizationChart"/>
    <dgm:cxn modelId="{8D1E1066-BDF7-44A5-897D-4D694B919871}" type="presParOf" srcId="{A687D2D3-FB79-4586-A8F9-E6E5EF3A6EB8}" destId="{ABDE4C28-0DBF-4E48-9A57-7D2C2E913809}" srcOrd="0" destOrd="0" presId="urn:microsoft.com/office/officeart/2008/layout/HalfCircleOrganizationChart"/>
    <dgm:cxn modelId="{FEA04B4E-8653-4B31-864F-60477F1E44A9}" type="presParOf" srcId="{A687D2D3-FB79-4586-A8F9-E6E5EF3A6EB8}" destId="{909F1FB3-E7E2-42FC-9901-5B15A8D4B03A}" srcOrd="1" destOrd="0" presId="urn:microsoft.com/office/officeart/2008/layout/HalfCircleOrganizationChart"/>
    <dgm:cxn modelId="{71429D44-2B06-41EF-917F-4653617878A7}" type="presParOf" srcId="{A687D2D3-FB79-4586-A8F9-E6E5EF3A6EB8}" destId="{A9EC6B91-FB52-4FAB-8989-018E34677304}" srcOrd="2" destOrd="0" presId="urn:microsoft.com/office/officeart/2008/layout/HalfCircleOrganizationChart"/>
    <dgm:cxn modelId="{7B302C17-3AA5-4897-9460-C8F837923CF5}" type="presParOf" srcId="{A687D2D3-FB79-4586-A8F9-E6E5EF3A6EB8}" destId="{A41932C5-4D29-4ACB-944A-F77D5CBE7631}" srcOrd="3" destOrd="0" presId="urn:microsoft.com/office/officeart/2008/layout/HalfCircleOrganizationChart"/>
    <dgm:cxn modelId="{4BC20CF7-AE7A-4141-ADFF-8D26383A8C16}" type="presParOf" srcId="{3DB0485E-6C56-40AA-9CF3-59AE66885D26}" destId="{608997A9-C067-42BD-84CA-4336E8D3B91B}" srcOrd="1" destOrd="0" presId="urn:microsoft.com/office/officeart/2008/layout/HalfCircleOrganizationChart"/>
    <dgm:cxn modelId="{94F3DC73-E65C-4678-B020-8DC932EDD67C}" type="presParOf" srcId="{3DB0485E-6C56-40AA-9CF3-59AE66885D26}" destId="{69FEA53C-2DCE-4345-B3DD-250DCEE95FDD}" srcOrd="2" destOrd="0" presId="urn:microsoft.com/office/officeart/2008/layout/HalfCircleOrganizationChart"/>
    <dgm:cxn modelId="{D31BF58D-37E8-4082-BF21-50E0874B0C2C}" type="presParOf" srcId="{1069F238-7D44-423F-9A2F-22767B6FBBB3}" destId="{BFEA8DB4-7BA1-4310-937B-2133303AECF6}" srcOrd="4" destOrd="0" presId="urn:microsoft.com/office/officeart/2008/layout/HalfCircleOrganizationChart"/>
    <dgm:cxn modelId="{99EF9812-5A58-456E-BD51-D471C4B1AAC5}" type="presParOf" srcId="{1069F238-7D44-423F-9A2F-22767B6FBBB3}" destId="{5836D8F5-16CC-49E6-8F7E-F17D15740DDA}" srcOrd="5" destOrd="0" presId="urn:microsoft.com/office/officeart/2008/layout/HalfCircleOrganizationChart"/>
    <dgm:cxn modelId="{8589077E-DEE1-4F82-A137-0F7292D2B0F1}" type="presParOf" srcId="{5836D8F5-16CC-49E6-8F7E-F17D15740DDA}" destId="{616B8402-8356-46BB-AB8B-9E07CA85F30B}" srcOrd="0" destOrd="0" presId="urn:microsoft.com/office/officeart/2008/layout/HalfCircleOrganizationChart"/>
    <dgm:cxn modelId="{F140628D-F8B0-4C65-A4F2-85DD6C0A3492}" type="presParOf" srcId="{616B8402-8356-46BB-AB8B-9E07CA85F30B}" destId="{085AFCB3-75C4-4716-AD14-AC1C2FD56DB7}" srcOrd="0" destOrd="0" presId="urn:microsoft.com/office/officeart/2008/layout/HalfCircleOrganizationChart"/>
    <dgm:cxn modelId="{C0D1171F-3FDE-403F-B631-46FA30D6E679}" type="presParOf" srcId="{616B8402-8356-46BB-AB8B-9E07CA85F30B}" destId="{A5F97EFF-9853-497F-9F48-42BA4B68EFAD}" srcOrd="1" destOrd="0" presId="urn:microsoft.com/office/officeart/2008/layout/HalfCircleOrganizationChart"/>
    <dgm:cxn modelId="{7BCA2602-9FF5-4ACB-BC09-8A46D23A5465}" type="presParOf" srcId="{616B8402-8356-46BB-AB8B-9E07CA85F30B}" destId="{275B7268-26E8-47FD-BA13-12F1F6715848}" srcOrd="2" destOrd="0" presId="urn:microsoft.com/office/officeart/2008/layout/HalfCircleOrganizationChart"/>
    <dgm:cxn modelId="{D1433A39-43B0-4B35-ABFB-E5BE0FFE64EB}" type="presParOf" srcId="{616B8402-8356-46BB-AB8B-9E07CA85F30B}" destId="{0DFD3815-0F78-44D2-B41A-065C486D9AF4}" srcOrd="3" destOrd="0" presId="urn:microsoft.com/office/officeart/2008/layout/HalfCircleOrganizationChart"/>
    <dgm:cxn modelId="{3E2DF3F0-8E99-40B1-AAEE-45A84DF3C918}" type="presParOf" srcId="{5836D8F5-16CC-49E6-8F7E-F17D15740DDA}" destId="{2C775719-ED84-4E16-9990-4B256E43DAB8}" srcOrd="1" destOrd="0" presId="urn:microsoft.com/office/officeart/2008/layout/HalfCircleOrganizationChart"/>
    <dgm:cxn modelId="{9B40CDF1-CA1D-4294-AEB4-85F1421BE8D3}" type="presParOf" srcId="{5836D8F5-16CC-49E6-8F7E-F17D15740DDA}" destId="{B35BC016-609A-4AAF-937C-40E649DE9B77}" srcOrd="2" destOrd="0" presId="urn:microsoft.com/office/officeart/2008/layout/HalfCircleOrganizationChart"/>
    <dgm:cxn modelId="{138C7621-2B7A-4D8A-A500-0569D8E2B535}" type="presParOf" srcId="{C9D6FC2C-EDA0-4821-AC57-5B2B0D7EA986}" destId="{7262E9C0-784A-4779-9336-00027304FD2E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8B45CD8-7540-483D-B475-8A797D23B48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1F6120D2-6F7B-4510-99E2-B60881079F95}">
      <dgm:prSet phldrT="[Text]"/>
      <dgm:spPr/>
      <dgm:t>
        <a:bodyPr/>
        <a:lstStyle/>
        <a:p>
          <a:r>
            <a:rPr lang="id-ID" dirty="0" smtClean="0"/>
            <a:t>isu disebut strategis, </a:t>
          </a:r>
        </a:p>
        <a:p>
          <a:r>
            <a:rPr lang="id-ID" dirty="0" smtClean="0"/>
            <a:t>karena terkait dengan dan tugas dan fungsi organisasi/unit organisasi tertentu, </a:t>
          </a:r>
        </a:p>
        <a:p>
          <a:r>
            <a:rPr lang="id-ID" dirty="0" smtClean="0"/>
            <a:t>sudah terbukti atau didukung dengan data/informasi yang akurat </a:t>
          </a:r>
        </a:p>
        <a:p>
          <a:r>
            <a:rPr lang="id-ID" dirty="0" smtClean="0"/>
            <a:t>menjadi atau disebut masalah</a:t>
          </a:r>
          <a:endParaRPr lang="id-ID" dirty="0"/>
        </a:p>
      </dgm:t>
    </dgm:pt>
    <dgm:pt modelId="{DDFFD020-12B9-429C-A69B-6B2AE23F2A9D}" type="parTrans" cxnId="{942AF5F4-48E0-4C06-BC97-E85880891086}">
      <dgm:prSet/>
      <dgm:spPr/>
      <dgm:t>
        <a:bodyPr/>
        <a:lstStyle/>
        <a:p>
          <a:endParaRPr lang="id-ID"/>
        </a:p>
      </dgm:t>
    </dgm:pt>
    <dgm:pt modelId="{55F08DC3-70FF-4025-AE5D-D8416DDC6FBC}" type="sibTrans" cxnId="{942AF5F4-48E0-4C06-BC97-E85880891086}">
      <dgm:prSet/>
      <dgm:spPr/>
      <dgm:t>
        <a:bodyPr/>
        <a:lstStyle/>
        <a:p>
          <a:endParaRPr lang="id-ID"/>
        </a:p>
      </dgm:t>
    </dgm:pt>
    <dgm:pt modelId="{1A8E387D-44BF-4C4C-99D5-89A9D10312D7}" type="pres">
      <dgm:prSet presAssocID="{08B45CD8-7540-483D-B475-8A797D23B48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2BD00807-AFF7-4179-B2A7-5D4D648A6049}" type="pres">
      <dgm:prSet presAssocID="{1F6120D2-6F7B-4510-99E2-B60881079F9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942AF5F4-48E0-4C06-BC97-E85880891086}" srcId="{08B45CD8-7540-483D-B475-8A797D23B48B}" destId="{1F6120D2-6F7B-4510-99E2-B60881079F95}" srcOrd="0" destOrd="0" parTransId="{DDFFD020-12B9-429C-A69B-6B2AE23F2A9D}" sibTransId="{55F08DC3-70FF-4025-AE5D-D8416DDC6FBC}"/>
    <dgm:cxn modelId="{975CE1DC-8E90-4B6D-8185-98F817A5EF25}" type="presOf" srcId="{1F6120D2-6F7B-4510-99E2-B60881079F95}" destId="{2BD00807-AFF7-4179-B2A7-5D4D648A6049}" srcOrd="0" destOrd="0" presId="urn:microsoft.com/office/officeart/2005/8/layout/vList2"/>
    <dgm:cxn modelId="{AE89C246-812F-4C16-B85D-F2547591BB47}" type="presOf" srcId="{08B45CD8-7540-483D-B475-8A797D23B48B}" destId="{1A8E387D-44BF-4C4C-99D5-89A9D10312D7}" srcOrd="0" destOrd="0" presId="urn:microsoft.com/office/officeart/2005/8/layout/vList2"/>
    <dgm:cxn modelId="{113E0A83-268B-4A23-9B56-E0EB6E349576}" type="presParOf" srcId="{1A8E387D-44BF-4C4C-99D5-89A9D10312D7}" destId="{2BD00807-AFF7-4179-B2A7-5D4D648A604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309D40DF-4E71-4BF0-83FB-460EE0EBE633}" type="doc">
      <dgm:prSet loTypeId="urn:microsoft.com/office/officeart/2009/3/layout/SubStepProcess" loCatId="process" qsTypeId="urn:microsoft.com/office/officeart/2005/8/quickstyle/3d1" qsCatId="3D" csTypeId="urn:microsoft.com/office/officeart/2005/8/colors/accent2_1" csCatId="accent2" phldr="1"/>
      <dgm:spPr/>
    </dgm:pt>
    <dgm:pt modelId="{5336A911-5264-4009-B574-BF88A4BFBDAA}">
      <dgm:prSet phldrT="[Text]" custT="1"/>
      <dgm:spPr/>
      <dgm:t>
        <a:bodyPr/>
        <a:lstStyle/>
        <a:p>
          <a:r>
            <a:rPr lang="id-ID" sz="1800" dirty="0" smtClean="0"/>
            <a:t>beberapa isu</a:t>
          </a:r>
          <a:endParaRPr lang="id-ID" sz="1800" dirty="0"/>
        </a:p>
      </dgm:t>
    </dgm:pt>
    <dgm:pt modelId="{F5F00D1E-F32E-4EF8-9862-08386DDC3D95}" type="parTrans" cxnId="{65F3B8C4-0AD7-4ECC-AC47-A1AC9545BF1F}">
      <dgm:prSet/>
      <dgm:spPr/>
      <dgm:t>
        <a:bodyPr/>
        <a:lstStyle/>
        <a:p>
          <a:endParaRPr lang="id-ID" sz="2400"/>
        </a:p>
      </dgm:t>
    </dgm:pt>
    <dgm:pt modelId="{70AD95E8-95FD-42A4-8D5D-708C04B52012}" type="sibTrans" cxnId="{65F3B8C4-0AD7-4ECC-AC47-A1AC9545BF1F}">
      <dgm:prSet/>
      <dgm:spPr/>
      <dgm:t>
        <a:bodyPr/>
        <a:lstStyle/>
        <a:p>
          <a:endParaRPr lang="id-ID" sz="2400"/>
        </a:p>
      </dgm:t>
    </dgm:pt>
    <dgm:pt modelId="{994A1D49-6426-407D-B4E1-37AD066DCCB6}">
      <dgm:prSet phldrT="[Text]" custT="1"/>
      <dgm:spPr/>
      <dgm:t>
        <a:bodyPr/>
        <a:lstStyle/>
        <a:p>
          <a:r>
            <a:rPr lang="id-ID" sz="1800" dirty="0" smtClean="0"/>
            <a:t>isu strategis</a:t>
          </a:r>
          <a:endParaRPr lang="id-ID" sz="1800" dirty="0"/>
        </a:p>
      </dgm:t>
    </dgm:pt>
    <dgm:pt modelId="{A099B344-F6EF-4EAA-98F1-75018B3DB9CD}" type="parTrans" cxnId="{5236804B-2016-4226-8B98-F3370F0074DF}">
      <dgm:prSet/>
      <dgm:spPr/>
      <dgm:t>
        <a:bodyPr/>
        <a:lstStyle/>
        <a:p>
          <a:endParaRPr lang="id-ID" sz="2400"/>
        </a:p>
      </dgm:t>
    </dgm:pt>
    <dgm:pt modelId="{95473415-4150-429B-9234-ACABD2AD573D}" type="sibTrans" cxnId="{5236804B-2016-4226-8B98-F3370F0074DF}">
      <dgm:prSet/>
      <dgm:spPr/>
      <dgm:t>
        <a:bodyPr/>
        <a:lstStyle/>
        <a:p>
          <a:endParaRPr lang="id-ID" sz="2400"/>
        </a:p>
      </dgm:t>
    </dgm:pt>
    <dgm:pt modelId="{06DB3D2B-1496-4673-A351-28382092476C}">
      <dgm:prSet phldrT="[Text]" custT="1"/>
      <dgm:spPr/>
      <dgm:t>
        <a:bodyPr/>
        <a:lstStyle/>
        <a:p>
          <a:r>
            <a:rPr lang="id-ID" sz="1800" dirty="0" smtClean="0"/>
            <a:t>satu isu strategis </a:t>
          </a:r>
          <a:endParaRPr lang="id-ID" sz="1800" dirty="0"/>
        </a:p>
      </dgm:t>
    </dgm:pt>
    <dgm:pt modelId="{6B5C733F-225A-46FA-A0BD-F72233C7231D}" type="parTrans" cxnId="{01D5817C-1783-4924-B584-2B625F04AF8D}">
      <dgm:prSet/>
      <dgm:spPr/>
      <dgm:t>
        <a:bodyPr/>
        <a:lstStyle/>
        <a:p>
          <a:endParaRPr lang="id-ID" sz="2400"/>
        </a:p>
      </dgm:t>
    </dgm:pt>
    <dgm:pt modelId="{611DB926-BB76-465E-AAC1-87A432D8AD1A}" type="sibTrans" cxnId="{01D5817C-1783-4924-B584-2B625F04AF8D}">
      <dgm:prSet/>
      <dgm:spPr/>
      <dgm:t>
        <a:bodyPr/>
        <a:lstStyle/>
        <a:p>
          <a:endParaRPr lang="id-ID" sz="2400"/>
        </a:p>
      </dgm:t>
    </dgm:pt>
    <dgm:pt modelId="{0B5F78B3-FBF5-45FF-B07E-BEF89651E265}">
      <dgm:prSet phldrT="[Text]" custT="1"/>
      <dgm:spPr/>
      <dgm:t>
        <a:bodyPr/>
        <a:lstStyle/>
        <a:p>
          <a:r>
            <a:rPr lang="id-ID" sz="1800" dirty="0" smtClean="0"/>
            <a:t>isu terpilih</a:t>
          </a:r>
          <a:endParaRPr lang="id-ID" sz="1800" dirty="0"/>
        </a:p>
      </dgm:t>
    </dgm:pt>
    <dgm:pt modelId="{27D764F1-0FBD-49D0-A1DE-7316BC7035EF}" type="parTrans" cxnId="{50C5B88E-F23B-4140-866F-9E810D2F7ED9}">
      <dgm:prSet/>
      <dgm:spPr/>
      <dgm:t>
        <a:bodyPr/>
        <a:lstStyle/>
        <a:p>
          <a:endParaRPr lang="id-ID" sz="2400"/>
        </a:p>
      </dgm:t>
    </dgm:pt>
    <dgm:pt modelId="{32EE9C18-1573-4DEC-8F84-415959863EFD}" type="sibTrans" cxnId="{50C5B88E-F23B-4140-866F-9E810D2F7ED9}">
      <dgm:prSet/>
      <dgm:spPr/>
      <dgm:t>
        <a:bodyPr/>
        <a:lstStyle/>
        <a:p>
          <a:endParaRPr lang="id-ID" sz="2400"/>
        </a:p>
      </dgm:t>
    </dgm:pt>
    <dgm:pt modelId="{87446BC8-74F9-489C-9149-34FAD47042A2}">
      <dgm:prSet phldrT="[Text]" custT="1"/>
      <dgm:spPr/>
      <dgm:t>
        <a:bodyPr/>
        <a:lstStyle/>
        <a:p>
          <a:r>
            <a:rPr lang="id-ID" sz="2000" dirty="0" smtClean="0"/>
            <a:t>relevan</a:t>
          </a:r>
          <a:endParaRPr lang="id-ID" sz="2000" dirty="0"/>
        </a:p>
      </dgm:t>
    </dgm:pt>
    <dgm:pt modelId="{E91724CF-5C65-4E34-AB8D-728C60C6B214}" type="parTrans" cxnId="{DE30C8D2-A3C5-4C36-9BF8-97B2DB63FA7D}">
      <dgm:prSet/>
      <dgm:spPr/>
      <dgm:t>
        <a:bodyPr/>
        <a:lstStyle/>
        <a:p>
          <a:endParaRPr lang="id-ID" sz="2400"/>
        </a:p>
      </dgm:t>
    </dgm:pt>
    <dgm:pt modelId="{9D1A0284-56EA-490F-8AD8-515BBE76D1FF}" type="sibTrans" cxnId="{DE30C8D2-A3C5-4C36-9BF8-97B2DB63FA7D}">
      <dgm:prSet/>
      <dgm:spPr/>
      <dgm:t>
        <a:bodyPr/>
        <a:lstStyle/>
        <a:p>
          <a:endParaRPr lang="id-ID" sz="2400"/>
        </a:p>
      </dgm:t>
    </dgm:pt>
    <dgm:pt modelId="{EEB0F9E2-84B2-4F0D-AC60-1F724D948EBD}">
      <dgm:prSet phldrT="[Text]" custT="1"/>
      <dgm:spPr/>
      <dgm:t>
        <a:bodyPr/>
        <a:lstStyle/>
        <a:p>
          <a:r>
            <a:rPr lang="id-ID" sz="2000" dirty="0" smtClean="0"/>
            <a:t>tugas dan fungsi </a:t>
          </a:r>
          <a:endParaRPr lang="id-ID" sz="2000" dirty="0"/>
        </a:p>
      </dgm:t>
    </dgm:pt>
    <dgm:pt modelId="{28480F89-7001-4A53-B4FD-9285A05E2A44}" type="parTrans" cxnId="{B5106CB3-20CB-4303-87A9-ACCE31E85ED7}">
      <dgm:prSet/>
      <dgm:spPr/>
      <dgm:t>
        <a:bodyPr/>
        <a:lstStyle/>
        <a:p>
          <a:endParaRPr lang="id-ID" sz="2400"/>
        </a:p>
      </dgm:t>
    </dgm:pt>
    <dgm:pt modelId="{5461162B-25D5-4AEB-A532-AB3C43B4C350}" type="sibTrans" cxnId="{B5106CB3-20CB-4303-87A9-ACCE31E85ED7}">
      <dgm:prSet/>
      <dgm:spPr/>
      <dgm:t>
        <a:bodyPr/>
        <a:lstStyle/>
        <a:p>
          <a:endParaRPr lang="id-ID" sz="2400"/>
        </a:p>
      </dgm:t>
    </dgm:pt>
    <dgm:pt modelId="{FEB88740-2F9D-4FEF-AF95-36102EBFA51E}" type="pres">
      <dgm:prSet presAssocID="{309D40DF-4E71-4BF0-83FB-460EE0EBE633}" presName="Name0" presStyleCnt="0">
        <dgm:presLayoutVars>
          <dgm:chMax val="7"/>
          <dgm:dir/>
          <dgm:animOne val="branch"/>
        </dgm:presLayoutVars>
      </dgm:prSet>
      <dgm:spPr/>
    </dgm:pt>
    <dgm:pt modelId="{0E64C0AF-3215-40AD-A2FF-8949B2C5F6F3}" type="pres">
      <dgm:prSet presAssocID="{5336A911-5264-4009-B574-BF88A4BFBDAA}" presName="parTx1" presStyleLbl="node1" presStyleIdx="0" presStyleCnt="4"/>
      <dgm:spPr/>
      <dgm:t>
        <a:bodyPr/>
        <a:lstStyle/>
        <a:p>
          <a:endParaRPr lang="id-ID"/>
        </a:p>
      </dgm:t>
    </dgm:pt>
    <dgm:pt modelId="{250429D1-B524-4D0A-A870-3CEC4A4AB228}" type="pres">
      <dgm:prSet presAssocID="{994A1D49-6426-407D-B4E1-37AD066DCCB6}" presName="parTx2" presStyleLbl="node1" presStyleIdx="1" presStyleCnt="4"/>
      <dgm:spPr/>
      <dgm:t>
        <a:bodyPr/>
        <a:lstStyle/>
        <a:p>
          <a:endParaRPr lang="id-ID"/>
        </a:p>
      </dgm:t>
    </dgm:pt>
    <dgm:pt modelId="{D4334232-7381-479A-ABDE-102762C2C25B}" type="pres">
      <dgm:prSet presAssocID="{06DB3D2B-1496-4673-A351-28382092476C}" presName="parTx3" presStyleLbl="node1" presStyleIdx="2" presStyleCnt="4"/>
      <dgm:spPr/>
      <dgm:t>
        <a:bodyPr/>
        <a:lstStyle/>
        <a:p>
          <a:endParaRPr lang="id-ID"/>
        </a:p>
      </dgm:t>
    </dgm:pt>
    <dgm:pt modelId="{A275EF5C-7508-4C51-A701-77DF51DD4B54}" type="pres">
      <dgm:prSet presAssocID="{06DB3D2B-1496-4673-A351-28382092476C}" presName="spPre3" presStyleCnt="0"/>
      <dgm:spPr/>
    </dgm:pt>
    <dgm:pt modelId="{4940E77F-933C-4AA9-9D30-F2FE9417A036}" type="pres">
      <dgm:prSet presAssocID="{06DB3D2B-1496-4673-A351-28382092476C}" presName="chLin3" presStyleCnt="0"/>
      <dgm:spPr/>
    </dgm:pt>
    <dgm:pt modelId="{145BB2D1-4451-48D3-B0C6-CBF21DF9E24D}" type="pres">
      <dgm:prSet presAssocID="{E91724CF-5C65-4E34-AB8D-728C60C6B214}" presName="Name79" presStyleLbl="parChTrans1D1" presStyleIdx="0" presStyleCnt="8"/>
      <dgm:spPr/>
    </dgm:pt>
    <dgm:pt modelId="{0DCF0A89-A5B0-42CE-8403-44BCDF723BCD}" type="pres">
      <dgm:prSet presAssocID="{E91724CF-5C65-4E34-AB8D-728C60C6B214}" presName="Name99" presStyleLbl="parChTrans1D1" presStyleIdx="1" presStyleCnt="8"/>
      <dgm:spPr/>
    </dgm:pt>
    <dgm:pt modelId="{02F47109-140D-444D-B2A7-9ADA529BCFE9}" type="pres">
      <dgm:prSet presAssocID="{87446BC8-74F9-489C-9149-34FAD47042A2}" presName="txAndLines3" presStyleCnt="0"/>
      <dgm:spPr/>
    </dgm:pt>
    <dgm:pt modelId="{92612C8E-48D0-4499-8FAF-8BA201F822AE}" type="pres">
      <dgm:prSet presAssocID="{87446BC8-74F9-489C-9149-34FAD47042A2}" presName="anchor3" presStyleCnt="0"/>
      <dgm:spPr/>
    </dgm:pt>
    <dgm:pt modelId="{E687D058-7A90-4B2F-AAD8-BF8BD87D2DC5}" type="pres">
      <dgm:prSet presAssocID="{87446BC8-74F9-489C-9149-34FAD47042A2}" presName="backup3" presStyleCnt="0"/>
      <dgm:spPr/>
    </dgm:pt>
    <dgm:pt modelId="{C0EF2658-6BF3-465E-8E7E-414ACE668A3E}" type="pres">
      <dgm:prSet presAssocID="{87446BC8-74F9-489C-9149-34FAD47042A2}" presName="preLine3" presStyleLbl="parChTrans1D1" presStyleIdx="2" presStyleCnt="8"/>
      <dgm:spPr/>
    </dgm:pt>
    <dgm:pt modelId="{497AF628-2B21-4948-B32F-47FE811C0BA1}" type="pres">
      <dgm:prSet presAssocID="{87446BC8-74F9-489C-9149-34FAD47042A2}" presName="desTx3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B3DF7AD-6938-44AF-A1D7-ECAE8CB7798B}" type="pres">
      <dgm:prSet presAssocID="{87446BC8-74F9-489C-9149-34FAD47042A2}" presName="postLine3" presStyleLbl="parChTrans1D1" presStyleIdx="3" presStyleCnt="8"/>
      <dgm:spPr/>
    </dgm:pt>
    <dgm:pt modelId="{76E203AB-5E11-4D2D-81D1-ED6E5701ED9D}" type="pres">
      <dgm:prSet presAssocID="{28480F89-7001-4A53-B4FD-9285A05E2A44}" presName="Name79" presStyleLbl="parChTrans1D1" presStyleIdx="4" presStyleCnt="8"/>
      <dgm:spPr/>
    </dgm:pt>
    <dgm:pt modelId="{FD612445-5F32-42E6-803F-AFEEBCB054DB}" type="pres">
      <dgm:prSet presAssocID="{28480F89-7001-4A53-B4FD-9285A05E2A44}" presName="Name99" presStyleLbl="parChTrans1D1" presStyleIdx="5" presStyleCnt="8"/>
      <dgm:spPr/>
    </dgm:pt>
    <dgm:pt modelId="{B2212D56-406F-4A47-92A6-39DB368FF284}" type="pres">
      <dgm:prSet presAssocID="{EEB0F9E2-84B2-4F0D-AC60-1F724D948EBD}" presName="txAndLines3" presStyleCnt="0"/>
      <dgm:spPr/>
    </dgm:pt>
    <dgm:pt modelId="{E5CC5FF8-1ADD-4532-81C1-0A54DF9D1E59}" type="pres">
      <dgm:prSet presAssocID="{EEB0F9E2-84B2-4F0D-AC60-1F724D948EBD}" presName="anchor3" presStyleCnt="0"/>
      <dgm:spPr/>
    </dgm:pt>
    <dgm:pt modelId="{79C544EC-5898-4F20-879E-268379F2B5C6}" type="pres">
      <dgm:prSet presAssocID="{EEB0F9E2-84B2-4F0D-AC60-1F724D948EBD}" presName="backup3" presStyleCnt="0"/>
      <dgm:spPr/>
    </dgm:pt>
    <dgm:pt modelId="{7DAE17FB-662D-4CEC-8BB6-19F5A73A7E8C}" type="pres">
      <dgm:prSet presAssocID="{EEB0F9E2-84B2-4F0D-AC60-1F724D948EBD}" presName="preLine3" presStyleLbl="parChTrans1D1" presStyleIdx="6" presStyleCnt="8"/>
      <dgm:spPr/>
    </dgm:pt>
    <dgm:pt modelId="{809012AD-6C96-465E-97FA-AE8A15430212}" type="pres">
      <dgm:prSet presAssocID="{EEB0F9E2-84B2-4F0D-AC60-1F724D948EBD}" presName="desTx3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027AC00-5737-45D0-845B-AB8C2F7907B7}" type="pres">
      <dgm:prSet presAssocID="{EEB0F9E2-84B2-4F0D-AC60-1F724D948EBD}" presName="postLine3" presStyleLbl="parChTrans1D1" presStyleIdx="7" presStyleCnt="8"/>
      <dgm:spPr/>
    </dgm:pt>
    <dgm:pt modelId="{C5C9A941-5ED1-4727-8B5E-6B6DAEB228B9}" type="pres">
      <dgm:prSet presAssocID="{06DB3D2B-1496-4673-A351-28382092476C}" presName="spPost3" presStyleCnt="0"/>
      <dgm:spPr/>
    </dgm:pt>
    <dgm:pt modelId="{9B0A0129-431A-44E7-9CF7-3A4C4B6DE863}" type="pres">
      <dgm:prSet presAssocID="{0B5F78B3-FBF5-45FF-B07E-BEF89651E265}" presName="parTx4" presStyleLbl="node1" presStyleIdx="3" presStyleCnt="4"/>
      <dgm:spPr/>
      <dgm:t>
        <a:bodyPr/>
        <a:lstStyle/>
        <a:p>
          <a:endParaRPr lang="id-ID"/>
        </a:p>
      </dgm:t>
    </dgm:pt>
  </dgm:ptLst>
  <dgm:cxnLst>
    <dgm:cxn modelId="{3B47E75B-1EA9-45F3-A087-32DF4BB09BB8}" type="presOf" srcId="{5336A911-5264-4009-B574-BF88A4BFBDAA}" destId="{0E64C0AF-3215-40AD-A2FF-8949B2C5F6F3}" srcOrd="0" destOrd="0" presId="urn:microsoft.com/office/officeart/2009/3/layout/SubStepProcess"/>
    <dgm:cxn modelId="{D3D8713F-A191-4EC0-AC59-67F7C9ECAF26}" type="presOf" srcId="{87446BC8-74F9-489C-9149-34FAD47042A2}" destId="{497AF628-2B21-4948-B32F-47FE811C0BA1}" srcOrd="0" destOrd="0" presId="urn:microsoft.com/office/officeart/2009/3/layout/SubStepProcess"/>
    <dgm:cxn modelId="{13D752E9-E6E1-4888-BC11-7B5470A5F976}" type="presOf" srcId="{0B5F78B3-FBF5-45FF-B07E-BEF89651E265}" destId="{9B0A0129-431A-44E7-9CF7-3A4C4B6DE863}" srcOrd="0" destOrd="0" presId="urn:microsoft.com/office/officeart/2009/3/layout/SubStepProcess"/>
    <dgm:cxn modelId="{50C5B88E-F23B-4140-866F-9E810D2F7ED9}" srcId="{309D40DF-4E71-4BF0-83FB-460EE0EBE633}" destId="{0B5F78B3-FBF5-45FF-B07E-BEF89651E265}" srcOrd="3" destOrd="0" parTransId="{27D764F1-0FBD-49D0-A1DE-7316BC7035EF}" sibTransId="{32EE9C18-1573-4DEC-8F84-415959863EFD}"/>
    <dgm:cxn modelId="{E6664148-19B7-46CD-9603-287758564057}" type="presOf" srcId="{994A1D49-6426-407D-B4E1-37AD066DCCB6}" destId="{250429D1-B524-4D0A-A870-3CEC4A4AB228}" srcOrd="0" destOrd="0" presId="urn:microsoft.com/office/officeart/2009/3/layout/SubStepProcess"/>
    <dgm:cxn modelId="{5B1C969F-AACD-4CD9-8E8B-F40C1ADB2646}" type="presOf" srcId="{06DB3D2B-1496-4673-A351-28382092476C}" destId="{D4334232-7381-479A-ABDE-102762C2C25B}" srcOrd="0" destOrd="0" presId="urn:microsoft.com/office/officeart/2009/3/layout/SubStepProcess"/>
    <dgm:cxn modelId="{01D5817C-1783-4924-B584-2B625F04AF8D}" srcId="{309D40DF-4E71-4BF0-83FB-460EE0EBE633}" destId="{06DB3D2B-1496-4673-A351-28382092476C}" srcOrd="2" destOrd="0" parTransId="{6B5C733F-225A-46FA-A0BD-F72233C7231D}" sibTransId="{611DB926-BB76-465E-AAC1-87A432D8AD1A}"/>
    <dgm:cxn modelId="{5236804B-2016-4226-8B98-F3370F0074DF}" srcId="{309D40DF-4E71-4BF0-83FB-460EE0EBE633}" destId="{994A1D49-6426-407D-B4E1-37AD066DCCB6}" srcOrd="1" destOrd="0" parTransId="{A099B344-F6EF-4EAA-98F1-75018B3DB9CD}" sibTransId="{95473415-4150-429B-9234-ACABD2AD573D}"/>
    <dgm:cxn modelId="{70441E40-EB83-4517-A575-A56BFEED07E8}" type="presOf" srcId="{309D40DF-4E71-4BF0-83FB-460EE0EBE633}" destId="{FEB88740-2F9D-4FEF-AF95-36102EBFA51E}" srcOrd="0" destOrd="0" presId="urn:microsoft.com/office/officeart/2009/3/layout/SubStepProcess"/>
    <dgm:cxn modelId="{970B7280-96CC-44C2-BF9D-BD02E49A7B94}" type="presOf" srcId="{EEB0F9E2-84B2-4F0D-AC60-1F724D948EBD}" destId="{809012AD-6C96-465E-97FA-AE8A15430212}" srcOrd="0" destOrd="0" presId="urn:microsoft.com/office/officeart/2009/3/layout/SubStepProcess"/>
    <dgm:cxn modelId="{DE30C8D2-A3C5-4C36-9BF8-97B2DB63FA7D}" srcId="{06DB3D2B-1496-4673-A351-28382092476C}" destId="{87446BC8-74F9-489C-9149-34FAD47042A2}" srcOrd="0" destOrd="0" parTransId="{E91724CF-5C65-4E34-AB8D-728C60C6B214}" sibTransId="{9D1A0284-56EA-490F-8AD8-515BBE76D1FF}"/>
    <dgm:cxn modelId="{65F3B8C4-0AD7-4ECC-AC47-A1AC9545BF1F}" srcId="{309D40DF-4E71-4BF0-83FB-460EE0EBE633}" destId="{5336A911-5264-4009-B574-BF88A4BFBDAA}" srcOrd="0" destOrd="0" parTransId="{F5F00D1E-F32E-4EF8-9862-08386DDC3D95}" sibTransId="{70AD95E8-95FD-42A4-8D5D-708C04B52012}"/>
    <dgm:cxn modelId="{B5106CB3-20CB-4303-87A9-ACCE31E85ED7}" srcId="{06DB3D2B-1496-4673-A351-28382092476C}" destId="{EEB0F9E2-84B2-4F0D-AC60-1F724D948EBD}" srcOrd="1" destOrd="0" parTransId="{28480F89-7001-4A53-B4FD-9285A05E2A44}" sibTransId="{5461162B-25D5-4AEB-A532-AB3C43B4C350}"/>
    <dgm:cxn modelId="{8688F8AE-C4C3-4E2C-909A-2467DCB819F0}" type="presParOf" srcId="{FEB88740-2F9D-4FEF-AF95-36102EBFA51E}" destId="{0E64C0AF-3215-40AD-A2FF-8949B2C5F6F3}" srcOrd="0" destOrd="0" presId="urn:microsoft.com/office/officeart/2009/3/layout/SubStepProcess"/>
    <dgm:cxn modelId="{354428DE-66EF-435B-A091-B1E7DC76209B}" type="presParOf" srcId="{FEB88740-2F9D-4FEF-AF95-36102EBFA51E}" destId="{250429D1-B524-4D0A-A870-3CEC4A4AB228}" srcOrd="1" destOrd="0" presId="urn:microsoft.com/office/officeart/2009/3/layout/SubStepProcess"/>
    <dgm:cxn modelId="{055ADC67-F114-4EEB-B718-39533138CC42}" type="presParOf" srcId="{FEB88740-2F9D-4FEF-AF95-36102EBFA51E}" destId="{D4334232-7381-479A-ABDE-102762C2C25B}" srcOrd="2" destOrd="0" presId="urn:microsoft.com/office/officeart/2009/3/layout/SubStepProcess"/>
    <dgm:cxn modelId="{60B7584A-CD2D-4C60-86C8-2D6E1CE45A15}" type="presParOf" srcId="{FEB88740-2F9D-4FEF-AF95-36102EBFA51E}" destId="{A275EF5C-7508-4C51-A701-77DF51DD4B54}" srcOrd="3" destOrd="0" presId="urn:microsoft.com/office/officeart/2009/3/layout/SubStepProcess"/>
    <dgm:cxn modelId="{906931ED-90C4-4761-B2F6-E4F69C2B562C}" type="presParOf" srcId="{FEB88740-2F9D-4FEF-AF95-36102EBFA51E}" destId="{4940E77F-933C-4AA9-9D30-F2FE9417A036}" srcOrd="4" destOrd="0" presId="urn:microsoft.com/office/officeart/2009/3/layout/SubStepProcess"/>
    <dgm:cxn modelId="{DF59808C-6E0B-4F0B-948D-430E32B690E0}" type="presParOf" srcId="{4940E77F-933C-4AA9-9D30-F2FE9417A036}" destId="{145BB2D1-4451-48D3-B0C6-CBF21DF9E24D}" srcOrd="0" destOrd="0" presId="urn:microsoft.com/office/officeart/2009/3/layout/SubStepProcess"/>
    <dgm:cxn modelId="{40596D0E-73F9-4164-B201-2D27B3AD64E9}" type="presParOf" srcId="{4940E77F-933C-4AA9-9D30-F2FE9417A036}" destId="{0DCF0A89-A5B0-42CE-8403-44BCDF723BCD}" srcOrd="1" destOrd="0" presId="urn:microsoft.com/office/officeart/2009/3/layout/SubStepProcess"/>
    <dgm:cxn modelId="{67D601E2-D76F-405F-BF91-0840BBC1BA0A}" type="presParOf" srcId="{4940E77F-933C-4AA9-9D30-F2FE9417A036}" destId="{02F47109-140D-444D-B2A7-9ADA529BCFE9}" srcOrd="2" destOrd="0" presId="urn:microsoft.com/office/officeart/2009/3/layout/SubStepProcess"/>
    <dgm:cxn modelId="{39168458-3DBA-4F41-A7B0-013997AA5E3E}" type="presParOf" srcId="{02F47109-140D-444D-B2A7-9ADA529BCFE9}" destId="{92612C8E-48D0-4499-8FAF-8BA201F822AE}" srcOrd="0" destOrd="0" presId="urn:microsoft.com/office/officeart/2009/3/layout/SubStepProcess"/>
    <dgm:cxn modelId="{393BCE7C-79B4-4BB2-A7D6-C793E68C0728}" type="presParOf" srcId="{02F47109-140D-444D-B2A7-9ADA529BCFE9}" destId="{E687D058-7A90-4B2F-AAD8-BF8BD87D2DC5}" srcOrd="1" destOrd="0" presId="urn:microsoft.com/office/officeart/2009/3/layout/SubStepProcess"/>
    <dgm:cxn modelId="{C496A166-4318-4DF2-8138-EEE684B52DBE}" type="presParOf" srcId="{02F47109-140D-444D-B2A7-9ADA529BCFE9}" destId="{C0EF2658-6BF3-465E-8E7E-414ACE668A3E}" srcOrd="2" destOrd="0" presId="urn:microsoft.com/office/officeart/2009/3/layout/SubStepProcess"/>
    <dgm:cxn modelId="{EA5909C9-D096-4084-A54D-398785E8D20C}" type="presParOf" srcId="{02F47109-140D-444D-B2A7-9ADA529BCFE9}" destId="{497AF628-2B21-4948-B32F-47FE811C0BA1}" srcOrd="3" destOrd="0" presId="urn:microsoft.com/office/officeart/2009/3/layout/SubStepProcess"/>
    <dgm:cxn modelId="{33F75A50-DBFA-4B38-B209-128359752348}" type="presParOf" srcId="{02F47109-140D-444D-B2A7-9ADA529BCFE9}" destId="{5B3DF7AD-6938-44AF-A1D7-ECAE8CB7798B}" srcOrd="4" destOrd="0" presId="urn:microsoft.com/office/officeart/2009/3/layout/SubStepProcess"/>
    <dgm:cxn modelId="{44D8DD13-28A0-4BC7-822D-4EAFBCAB06C8}" type="presParOf" srcId="{4940E77F-933C-4AA9-9D30-F2FE9417A036}" destId="{76E203AB-5E11-4D2D-81D1-ED6E5701ED9D}" srcOrd="3" destOrd="0" presId="urn:microsoft.com/office/officeart/2009/3/layout/SubStepProcess"/>
    <dgm:cxn modelId="{BCA35BC7-9F17-4D4C-ABA3-783A17EAAE2D}" type="presParOf" srcId="{4940E77F-933C-4AA9-9D30-F2FE9417A036}" destId="{FD612445-5F32-42E6-803F-AFEEBCB054DB}" srcOrd="4" destOrd="0" presId="urn:microsoft.com/office/officeart/2009/3/layout/SubStepProcess"/>
    <dgm:cxn modelId="{63C4DF30-09A4-4683-98DE-BD4F6625352A}" type="presParOf" srcId="{4940E77F-933C-4AA9-9D30-F2FE9417A036}" destId="{B2212D56-406F-4A47-92A6-39DB368FF284}" srcOrd="5" destOrd="0" presId="urn:microsoft.com/office/officeart/2009/3/layout/SubStepProcess"/>
    <dgm:cxn modelId="{2A8D3943-2B14-4753-B495-07B8D27034D1}" type="presParOf" srcId="{B2212D56-406F-4A47-92A6-39DB368FF284}" destId="{E5CC5FF8-1ADD-4532-81C1-0A54DF9D1E59}" srcOrd="0" destOrd="0" presId="urn:microsoft.com/office/officeart/2009/3/layout/SubStepProcess"/>
    <dgm:cxn modelId="{2A5DDDD4-D6EB-41DE-AFA5-F016E27E548E}" type="presParOf" srcId="{B2212D56-406F-4A47-92A6-39DB368FF284}" destId="{79C544EC-5898-4F20-879E-268379F2B5C6}" srcOrd="1" destOrd="0" presId="urn:microsoft.com/office/officeart/2009/3/layout/SubStepProcess"/>
    <dgm:cxn modelId="{0F302E3F-412E-42E7-A764-AA163BAE1400}" type="presParOf" srcId="{B2212D56-406F-4A47-92A6-39DB368FF284}" destId="{7DAE17FB-662D-4CEC-8BB6-19F5A73A7E8C}" srcOrd="2" destOrd="0" presId="urn:microsoft.com/office/officeart/2009/3/layout/SubStepProcess"/>
    <dgm:cxn modelId="{8BA8CF25-0587-4F7B-8678-532434D93128}" type="presParOf" srcId="{B2212D56-406F-4A47-92A6-39DB368FF284}" destId="{809012AD-6C96-465E-97FA-AE8A15430212}" srcOrd="3" destOrd="0" presId="urn:microsoft.com/office/officeart/2009/3/layout/SubStepProcess"/>
    <dgm:cxn modelId="{89EFC895-6393-41DC-8E2F-5A8420B60DFC}" type="presParOf" srcId="{B2212D56-406F-4A47-92A6-39DB368FF284}" destId="{D027AC00-5737-45D0-845B-AB8C2F7907B7}" srcOrd="4" destOrd="0" presId="urn:microsoft.com/office/officeart/2009/3/layout/SubStepProcess"/>
    <dgm:cxn modelId="{DF01F888-7D82-487D-9CDB-BC8764797336}" type="presParOf" srcId="{FEB88740-2F9D-4FEF-AF95-36102EBFA51E}" destId="{C5C9A941-5ED1-4727-8B5E-6B6DAEB228B9}" srcOrd="5" destOrd="0" presId="urn:microsoft.com/office/officeart/2009/3/layout/SubStepProcess"/>
    <dgm:cxn modelId="{E55B49C1-6888-4A36-9F08-133EAD507B81}" type="presParOf" srcId="{FEB88740-2F9D-4FEF-AF95-36102EBFA51E}" destId="{9B0A0129-431A-44E7-9CF7-3A4C4B6DE863}" srcOrd="6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C32F4F3-F4B6-4801-A7A9-EEE265A23DA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22F55DE0-51C7-430A-B481-C9F90576DF91}">
      <dgm:prSet phldrT="[Text]"/>
      <dgm:spPr/>
      <dgm:t>
        <a:bodyPr/>
        <a:lstStyle/>
        <a:p>
          <a:r>
            <a:rPr lang="id-ID" dirty="0" smtClean="0"/>
            <a:t>Isu 1</a:t>
          </a:r>
          <a:endParaRPr lang="id-ID" dirty="0"/>
        </a:p>
      </dgm:t>
    </dgm:pt>
    <dgm:pt modelId="{5436416E-06A8-4D5C-8504-3F30DBC16786}" type="parTrans" cxnId="{71D5ED29-63E4-48C7-811D-0DB59FC0022E}">
      <dgm:prSet/>
      <dgm:spPr/>
      <dgm:t>
        <a:bodyPr/>
        <a:lstStyle/>
        <a:p>
          <a:endParaRPr lang="id-ID"/>
        </a:p>
      </dgm:t>
    </dgm:pt>
    <dgm:pt modelId="{50A810A3-C3E5-409B-9395-481B7E88233B}" type="sibTrans" cxnId="{71D5ED29-63E4-48C7-811D-0DB59FC0022E}">
      <dgm:prSet/>
      <dgm:spPr/>
      <dgm:t>
        <a:bodyPr/>
        <a:lstStyle/>
        <a:p>
          <a:endParaRPr lang="id-ID"/>
        </a:p>
      </dgm:t>
    </dgm:pt>
    <dgm:pt modelId="{FD4C1D91-130A-4018-A7C7-397B623772CA}">
      <dgm:prSet phldrT="[Text]"/>
      <dgm:spPr/>
      <dgm:t>
        <a:bodyPr/>
        <a:lstStyle/>
        <a:p>
          <a:r>
            <a:rPr lang="id-ID" dirty="0" smtClean="0"/>
            <a:t>informasinya</a:t>
          </a:r>
          <a:endParaRPr lang="id-ID" dirty="0"/>
        </a:p>
      </dgm:t>
    </dgm:pt>
    <dgm:pt modelId="{5A551569-B72D-49D7-8154-E2FC99648F78}" type="parTrans" cxnId="{794E5409-4466-4485-8AA7-975BE428B2A3}">
      <dgm:prSet/>
      <dgm:spPr/>
      <dgm:t>
        <a:bodyPr/>
        <a:lstStyle/>
        <a:p>
          <a:endParaRPr lang="id-ID"/>
        </a:p>
      </dgm:t>
    </dgm:pt>
    <dgm:pt modelId="{5998EB94-A5C5-42AA-8C02-8B805B5C06C9}" type="sibTrans" cxnId="{794E5409-4466-4485-8AA7-975BE428B2A3}">
      <dgm:prSet/>
      <dgm:spPr/>
      <dgm:t>
        <a:bodyPr/>
        <a:lstStyle/>
        <a:p>
          <a:endParaRPr lang="id-ID"/>
        </a:p>
      </dgm:t>
    </dgm:pt>
    <dgm:pt modelId="{56B018F2-5E10-411B-B280-6EFCA307B4D2}">
      <dgm:prSet phldrT="[Text]"/>
      <dgm:spPr/>
      <dgm:t>
        <a:bodyPr/>
        <a:lstStyle/>
        <a:p>
          <a:r>
            <a:rPr lang="id-ID" dirty="0" smtClean="0"/>
            <a:t>Isu 2</a:t>
          </a:r>
          <a:endParaRPr lang="id-ID" dirty="0"/>
        </a:p>
      </dgm:t>
    </dgm:pt>
    <dgm:pt modelId="{B3EC5ABF-55F9-4FEF-ABB3-08224819D243}" type="parTrans" cxnId="{CCEB5313-852E-444F-9EC5-9AE0A1EEC1DD}">
      <dgm:prSet/>
      <dgm:spPr/>
      <dgm:t>
        <a:bodyPr/>
        <a:lstStyle/>
        <a:p>
          <a:endParaRPr lang="id-ID"/>
        </a:p>
      </dgm:t>
    </dgm:pt>
    <dgm:pt modelId="{6AD8FED9-08B3-4B00-8E90-282D5FF43702}" type="sibTrans" cxnId="{CCEB5313-852E-444F-9EC5-9AE0A1EEC1DD}">
      <dgm:prSet/>
      <dgm:spPr/>
      <dgm:t>
        <a:bodyPr/>
        <a:lstStyle/>
        <a:p>
          <a:endParaRPr lang="id-ID"/>
        </a:p>
      </dgm:t>
    </dgm:pt>
    <dgm:pt modelId="{D643F579-BB38-4564-87FC-6A4324E0A194}">
      <dgm:prSet phldrT="[Text]"/>
      <dgm:spPr/>
      <dgm:t>
        <a:bodyPr/>
        <a:lstStyle/>
        <a:p>
          <a:r>
            <a:rPr lang="id-ID" dirty="0" smtClean="0"/>
            <a:t>Dst</a:t>
          </a:r>
          <a:endParaRPr lang="id-ID" dirty="0"/>
        </a:p>
      </dgm:t>
    </dgm:pt>
    <dgm:pt modelId="{037EBCE7-EEFD-45E2-A98B-8A8640E8BA27}" type="parTrans" cxnId="{DAFFEC7D-BF07-4BB9-A5C5-5AFE11BD0FCA}">
      <dgm:prSet/>
      <dgm:spPr/>
      <dgm:t>
        <a:bodyPr/>
        <a:lstStyle/>
        <a:p>
          <a:endParaRPr lang="id-ID"/>
        </a:p>
      </dgm:t>
    </dgm:pt>
    <dgm:pt modelId="{3495628C-EE68-48D1-A865-07C51407D8D8}" type="sibTrans" cxnId="{DAFFEC7D-BF07-4BB9-A5C5-5AFE11BD0FCA}">
      <dgm:prSet/>
      <dgm:spPr/>
      <dgm:t>
        <a:bodyPr/>
        <a:lstStyle/>
        <a:p>
          <a:endParaRPr lang="id-ID"/>
        </a:p>
      </dgm:t>
    </dgm:pt>
    <dgm:pt modelId="{DE5DFCC8-B2B6-4F48-8E65-3FC4FD294F26}">
      <dgm:prSet phldrT="[Text]"/>
      <dgm:spPr/>
      <dgm:t>
        <a:bodyPr/>
        <a:lstStyle/>
        <a:p>
          <a:r>
            <a:rPr lang="id-ID" dirty="0" smtClean="0"/>
            <a:t>informasinya</a:t>
          </a:r>
          <a:endParaRPr lang="id-ID" dirty="0"/>
        </a:p>
      </dgm:t>
    </dgm:pt>
    <dgm:pt modelId="{0FA5B4EC-FA8A-44D3-AC66-9297085C3483}" type="parTrans" cxnId="{02A42AF5-E2C2-4EB8-A714-FFC0A0DE980B}">
      <dgm:prSet/>
      <dgm:spPr/>
      <dgm:t>
        <a:bodyPr/>
        <a:lstStyle/>
        <a:p>
          <a:endParaRPr lang="id-ID"/>
        </a:p>
      </dgm:t>
    </dgm:pt>
    <dgm:pt modelId="{DCBE8813-27D6-48F1-BA29-C9B80CC782C7}" type="sibTrans" cxnId="{02A42AF5-E2C2-4EB8-A714-FFC0A0DE980B}">
      <dgm:prSet/>
      <dgm:spPr/>
      <dgm:t>
        <a:bodyPr/>
        <a:lstStyle/>
        <a:p>
          <a:endParaRPr lang="id-ID"/>
        </a:p>
      </dgm:t>
    </dgm:pt>
    <dgm:pt modelId="{485DD46F-B180-43B6-9FD6-9B2EE60A63E3}">
      <dgm:prSet phldrT="[Text]"/>
      <dgm:spPr/>
      <dgm:t>
        <a:bodyPr/>
        <a:lstStyle/>
        <a:p>
          <a:r>
            <a:rPr lang="id-ID" dirty="0" smtClean="0"/>
            <a:t>..</a:t>
          </a:r>
          <a:endParaRPr lang="id-ID" dirty="0"/>
        </a:p>
      </dgm:t>
    </dgm:pt>
    <dgm:pt modelId="{C4A6D0B1-165C-4624-A08B-21411320DCF9}" type="parTrans" cxnId="{0FBD3A10-7E68-4907-AE82-2B3C680EBF4D}">
      <dgm:prSet/>
      <dgm:spPr/>
      <dgm:t>
        <a:bodyPr/>
        <a:lstStyle/>
        <a:p>
          <a:endParaRPr lang="id-ID"/>
        </a:p>
      </dgm:t>
    </dgm:pt>
    <dgm:pt modelId="{9B0B8049-2B3E-4EA4-BB0A-4194D803BCB1}" type="sibTrans" cxnId="{0FBD3A10-7E68-4907-AE82-2B3C680EBF4D}">
      <dgm:prSet/>
      <dgm:spPr/>
      <dgm:t>
        <a:bodyPr/>
        <a:lstStyle/>
        <a:p>
          <a:endParaRPr lang="id-ID"/>
        </a:p>
      </dgm:t>
    </dgm:pt>
    <dgm:pt modelId="{08415365-D0C3-486A-9AE3-7AF111BA65C1}" type="pres">
      <dgm:prSet presAssocID="{EC32F4F3-F4B6-4801-A7A9-EEE265A23DA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57E4FCE8-622A-401C-B22A-458CF9A5037C}" type="pres">
      <dgm:prSet presAssocID="{22F55DE0-51C7-430A-B481-C9F90576DF9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1AE9F22-A952-4C7C-BB5A-6599F9C72BE3}" type="pres">
      <dgm:prSet presAssocID="{22F55DE0-51C7-430A-B481-C9F90576DF91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DB73E48-0F08-44D5-8501-429C3C90CEFA}" type="pres">
      <dgm:prSet presAssocID="{56B018F2-5E10-411B-B280-6EFCA307B4D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ED01CFB-6540-4E4B-A2CB-D654C97D3ECD}" type="pres">
      <dgm:prSet presAssocID="{56B018F2-5E10-411B-B280-6EFCA307B4D2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66B72FD-BA07-40B6-96A3-71D92B70DD58}" type="pres">
      <dgm:prSet presAssocID="{D643F579-BB38-4564-87FC-6A4324E0A19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889BDA2-5B3E-430C-8E86-613957D5F4F8}" type="pres">
      <dgm:prSet presAssocID="{D643F579-BB38-4564-87FC-6A4324E0A19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794E5409-4466-4485-8AA7-975BE428B2A3}" srcId="{22F55DE0-51C7-430A-B481-C9F90576DF91}" destId="{FD4C1D91-130A-4018-A7C7-397B623772CA}" srcOrd="0" destOrd="0" parTransId="{5A551569-B72D-49D7-8154-E2FC99648F78}" sibTransId="{5998EB94-A5C5-42AA-8C02-8B805B5C06C9}"/>
    <dgm:cxn modelId="{DAFFEC7D-BF07-4BB9-A5C5-5AFE11BD0FCA}" srcId="{EC32F4F3-F4B6-4801-A7A9-EEE265A23DAB}" destId="{D643F579-BB38-4564-87FC-6A4324E0A194}" srcOrd="2" destOrd="0" parTransId="{037EBCE7-EEFD-45E2-A98B-8A8640E8BA27}" sibTransId="{3495628C-EE68-48D1-A865-07C51407D8D8}"/>
    <dgm:cxn modelId="{3E0B7431-B6D3-439C-B130-5C926C53680C}" type="presOf" srcId="{EC32F4F3-F4B6-4801-A7A9-EEE265A23DAB}" destId="{08415365-D0C3-486A-9AE3-7AF111BA65C1}" srcOrd="0" destOrd="0" presId="urn:microsoft.com/office/officeart/2005/8/layout/vList2"/>
    <dgm:cxn modelId="{3CBECD12-B029-41D0-AF29-543066040BAD}" type="presOf" srcId="{22F55DE0-51C7-430A-B481-C9F90576DF91}" destId="{57E4FCE8-622A-401C-B22A-458CF9A5037C}" srcOrd="0" destOrd="0" presId="urn:microsoft.com/office/officeart/2005/8/layout/vList2"/>
    <dgm:cxn modelId="{E7D96552-7DCD-4218-8DAA-DC460F98B6B7}" type="presOf" srcId="{485DD46F-B180-43B6-9FD6-9B2EE60A63E3}" destId="{5889BDA2-5B3E-430C-8E86-613957D5F4F8}" srcOrd="0" destOrd="0" presId="urn:microsoft.com/office/officeart/2005/8/layout/vList2"/>
    <dgm:cxn modelId="{0FBD3A10-7E68-4907-AE82-2B3C680EBF4D}" srcId="{D643F579-BB38-4564-87FC-6A4324E0A194}" destId="{485DD46F-B180-43B6-9FD6-9B2EE60A63E3}" srcOrd="0" destOrd="0" parTransId="{C4A6D0B1-165C-4624-A08B-21411320DCF9}" sibTransId="{9B0B8049-2B3E-4EA4-BB0A-4194D803BCB1}"/>
    <dgm:cxn modelId="{CCEB5313-852E-444F-9EC5-9AE0A1EEC1DD}" srcId="{EC32F4F3-F4B6-4801-A7A9-EEE265A23DAB}" destId="{56B018F2-5E10-411B-B280-6EFCA307B4D2}" srcOrd="1" destOrd="0" parTransId="{B3EC5ABF-55F9-4FEF-ABB3-08224819D243}" sibTransId="{6AD8FED9-08B3-4B00-8E90-282D5FF43702}"/>
    <dgm:cxn modelId="{02A42AF5-E2C2-4EB8-A714-FFC0A0DE980B}" srcId="{56B018F2-5E10-411B-B280-6EFCA307B4D2}" destId="{DE5DFCC8-B2B6-4F48-8E65-3FC4FD294F26}" srcOrd="0" destOrd="0" parTransId="{0FA5B4EC-FA8A-44D3-AC66-9297085C3483}" sibTransId="{DCBE8813-27D6-48F1-BA29-C9B80CC782C7}"/>
    <dgm:cxn modelId="{ACFA9AF1-6D6B-4F2B-9D82-17960AD25695}" type="presOf" srcId="{DE5DFCC8-B2B6-4F48-8E65-3FC4FD294F26}" destId="{1ED01CFB-6540-4E4B-A2CB-D654C97D3ECD}" srcOrd="0" destOrd="0" presId="urn:microsoft.com/office/officeart/2005/8/layout/vList2"/>
    <dgm:cxn modelId="{71D5ED29-63E4-48C7-811D-0DB59FC0022E}" srcId="{EC32F4F3-F4B6-4801-A7A9-EEE265A23DAB}" destId="{22F55DE0-51C7-430A-B481-C9F90576DF91}" srcOrd="0" destOrd="0" parTransId="{5436416E-06A8-4D5C-8504-3F30DBC16786}" sibTransId="{50A810A3-C3E5-409B-9395-481B7E88233B}"/>
    <dgm:cxn modelId="{8ACD4C50-0ED7-44A7-A845-58FECAC004E4}" type="presOf" srcId="{D643F579-BB38-4564-87FC-6A4324E0A194}" destId="{266B72FD-BA07-40B6-96A3-71D92B70DD58}" srcOrd="0" destOrd="0" presId="urn:microsoft.com/office/officeart/2005/8/layout/vList2"/>
    <dgm:cxn modelId="{D0172DEC-34BA-459D-B76F-55430119C2A9}" type="presOf" srcId="{FD4C1D91-130A-4018-A7C7-397B623772CA}" destId="{11AE9F22-A952-4C7C-BB5A-6599F9C72BE3}" srcOrd="0" destOrd="0" presId="urn:microsoft.com/office/officeart/2005/8/layout/vList2"/>
    <dgm:cxn modelId="{91D69F93-8861-4B94-9490-F5B322B958EF}" type="presOf" srcId="{56B018F2-5E10-411B-B280-6EFCA307B4D2}" destId="{6DB73E48-0F08-44D5-8501-429C3C90CEFA}" srcOrd="0" destOrd="0" presId="urn:microsoft.com/office/officeart/2005/8/layout/vList2"/>
    <dgm:cxn modelId="{28F3BC5B-1709-4F46-81A3-77A736982812}" type="presParOf" srcId="{08415365-D0C3-486A-9AE3-7AF111BA65C1}" destId="{57E4FCE8-622A-401C-B22A-458CF9A5037C}" srcOrd="0" destOrd="0" presId="urn:microsoft.com/office/officeart/2005/8/layout/vList2"/>
    <dgm:cxn modelId="{99A985AC-D02E-4E87-BAED-97525EC45AD5}" type="presParOf" srcId="{08415365-D0C3-486A-9AE3-7AF111BA65C1}" destId="{11AE9F22-A952-4C7C-BB5A-6599F9C72BE3}" srcOrd="1" destOrd="0" presId="urn:microsoft.com/office/officeart/2005/8/layout/vList2"/>
    <dgm:cxn modelId="{DECD0AB1-1085-4229-8EE1-01B3D81CCE58}" type="presParOf" srcId="{08415365-D0C3-486A-9AE3-7AF111BA65C1}" destId="{6DB73E48-0F08-44D5-8501-429C3C90CEFA}" srcOrd="2" destOrd="0" presId="urn:microsoft.com/office/officeart/2005/8/layout/vList2"/>
    <dgm:cxn modelId="{5629AC10-B8A8-4D02-A975-976159BB8B4A}" type="presParOf" srcId="{08415365-D0C3-486A-9AE3-7AF111BA65C1}" destId="{1ED01CFB-6540-4E4B-A2CB-D654C97D3ECD}" srcOrd="3" destOrd="0" presId="urn:microsoft.com/office/officeart/2005/8/layout/vList2"/>
    <dgm:cxn modelId="{450D5C7B-2A17-48AA-ADF6-377774F55AB8}" type="presParOf" srcId="{08415365-D0C3-486A-9AE3-7AF111BA65C1}" destId="{266B72FD-BA07-40B6-96A3-71D92B70DD58}" srcOrd="4" destOrd="0" presId="urn:microsoft.com/office/officeart/2005/8/layout/vList2"/>
    <dgm:cxn modelId="{6CAD0C0F-543A-4B99-A8C6-74E759014561}" type="presParOf" srcId="{08415365-D0C3-486A-9AE3-7AF111BA65C1}" destId="{5889BDA2-5B3E-430C-8E86-613957D5F4F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7750ECF-EAA5-42E1-9E07-122E69E79CD2}" type="doc">
      <dgm:prSet loTypeId="urn:microsoft.com/office/officeart/2005/8/layout/hProcess6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id-ID"/>
        </a:p>
      </dgm:t>
    </dgm:pt>
    <dgm:pt modelId="{3DF17D5B-85DF-4DDF-BF1B-184860175F17}">
      <dgm:prSet phldrT="[Text]" custT="1"/>
      <dgm:spPr/>
      <dgm:t>
        <a:bodyPr/>
        <a:lstStyle/>
        <a:p>
          <a:r>
            <a:rPr lang="id-ID" sz="2400" dirty="0" smtClean="0"/>
            <a:t>Menilai </a:t>
          </a:r>
          <a:r>
            <a:rPr lang="id-ID" sz="1800" dirty="0" smtClean="0"/>
            <a:t>organisasi</a:t>
          </a:r>
          <a:r>
            <a:rPr lang="id-ID" sz="2400" dirty="0" smtClean="0"/>
            <a:t> saat ini</a:t>
          </a:r>
          <a:endParaRPr lang="id-ID" sz="2400" dirty="0"/>
        </a:p>
      </dgm:t>
    </dgm:pt>
    <dgm:pt modelId="{B5995009-A26A-4D52-B99B-6B4DDB1AC8A9}" type="parTrans" cxnId="{7FCBC5CD-C85D-4CDF-904F-F73CFBE70070}">
      <dgm:prSet/>
      <dgm:spPr/>
      <dgm:t>
        <a:bodyPr/>
        <a:lstStyle/>
        <a:p>
          <a:endParaRPr lang="id-ID" sz="1800"/>
        </a:p>
      </dgm:t>
    </dgm:pt>
    <dgm:pt modelId="{566C0586-9CA9-442B-A2E7-CA2478A59015}" type="sibTrans" cxnId="{7FCBC5CD-C85D-4CDF-904F-F73CFBE70070}">
      <dgm:prSet/>
      <dgm:spPr/>
      <dgm:t>
        <a:bodyPr/>
        <a:lstStyle/>
        <a:p>
          <a:endParaRPr lang="id-ID" sz="1800"/>
        </a:p>
      </dgm:t>
    </dgm:pt>
    <dgm:pt modelId="{3C3F94E2-76F1-441F-9D80-9265ABD9ED7D}">
      <dgm:prSet phldrT="[Text]" custT="1"/>
      <dgm:spPr/>
      <dgm:t>
        <a:bodyPr/>
        <a:lstStyle/>
        <a:p>
          <a:r>
            <a:rPr lang="id-ID" sz="2000" dirty="0" smtClean="0"/>
            <a:t>identifikasi isu-isu yang relevan</a:t>
          </a:r>
          <a:endParaRPr lang="id-ID" sz="2000" dirty="0"/>
        </a:p>
      </dgm:t>
    </dgm:pt>
    <dgm:pt modelId="{6AF15F72-4DE5-44FC-B3E3-30077372D125}" type="parTrans" cxnId="{52ED9786-5225-4DBC-9C84-40E59E913259}">
      <dgm:prSet/>
      <dgm:spPr/>
      <dgm:t>
        <a:bodyPr/>
        <a:lstStyle/>
        <a:p>
          <a:endParaRPr lang="id-ID" sz="1800"/>
        </a:p>
      </dgm:t>
    </dgm:pt>
    <dgm:pt modelId="{404EE5B2-D7E3-4850-8E8C-125344B599BC}" type="sibTrans" cxnId="{52ED9786-5225-4DBC-9C84-40E59E913259}">
      <dgm:prSet/>
      <dgm:spPr/>
      <dgm:t>
        <a:bodyPr/>
        <a:lstStyle/>
        <a:p>
          <a:endParaRPr lang="id-ID" sz="1800"/>
        </a:p>
      </dgm:t>
    </dgm:pt>
    <dgm:pt modelId="{53BE5458-8D92-4F71-A844-F8E44A6835EB}">
      <dgm:prSet phldrT="[Text]" custT="1"/>
      <dgm:spPr/>
      <dgm:t>
        <a:bodyPr/>
        <a:lstStyle/>
        <a:p>
          <a:r>
            <a:rPr lang="id-ID" sz="2000" dirty="0" smtClean="0"/>
            <a:t>mengumpulkan dan menganalisa data/informasi (tuntutan lingkungan eksternal) </a:t>
          </a:r>
          <a:r>
            <a:rPr lang="id-ID" sz="1400" dirty="0" smtClean="0"/>
            <a:t>Pengamatan, kuesioner, wawancara, dsb</a:t>
          </a:r>
          <a:endParaRPr lang="id-ID" sz="1400" dirty="0"/>
        </a:p>
      </dgm:t>
    </dgm:pt>
    <dgm:pt modelId="{631E4920-EDA3-423E-B331-384E56D20F05}" type="parTrans" cxnId="{3E467EFD-E922-489F-81D1-9C68CD2D542A}">
      <dgm:prSet/>
      <dgm:spPr/>
      <dgm:t>
        <a:bodyPr/>
        <a:lstStyle/>
        <a:p>
          <a:endParaRPr lang="id-ID"/>
        </a:p>
      </dgm:t>
    </dgm:pt>
    <dgm:pt modelId="{3A37CE4A-5854-4084-A2F3-5392AA90800B}" type="sibTrans" cxnId="{3E467EFD-E922-489F-81D1-9C68CD2D542A}">
      <dgm:prSet/>
      <dgm:spPr/>
      <dgm:t>
        <a:bodyPr/>
        <a:lstStyle/>
        <a:p>
          <a:endParaRPr lang="id-ID"/>
        </a:p>
      </dgm:t>
    </dgm:pt>
    <dgm:pt modelId="{C116FFFF-6CFE-483F-8BC2-C04B6DA7D01A}">
      <dgm:prSet phldrT="[Text]" custT="1"/>
      <dgm:spPr/>
      <dgm:t>
        <a:bodyPr/>
        <a:lstStyle/>
        <a:p>
          <a:r>
            <a:rPr lang="id-ID" sz="2000" dirty="0" smtClean="0"/>
            <a:t>dilandasi kepentingan untuk membangun organisasi</a:t>
          </a:r>
          <a:endParaRPr lang="id-ID" sz="2000" dirty="0"/>
        </a:p>
      </dgm:t>
    </dgm:pt>
    <dgm:pt modelId="{9B45741A-01D0-4903-A43E-AA981AEE3A1C}" type="parTrans" cxnId="{98F46C78-E1BF-4B7C-9AA5-FFEFD3B8C453}">
      <dgm:prSet/>
      <dgm:spPr/>
      <dgm:t>
        <a:bodyPr/>
        <a:lstStyle/>
        <a:p>
          <a:endParaRPr lang="id-ID"/>
        </a:p>
      </dgm:t>
    </dgm:pt>
    <dgm:pt modelId="{84662BF9-0FAA-4DAB-941E-4856E74D9FFC}" type="sibTrans" cxnId="{98F46C78-E1BF-4B7C-9AA5-FFEFD3B8C453}">
      <dgm:prSet/>
      <dgm:spPr/>
      <dgm:t>
        <a:bodyPr/>
        <a:lstStyle/>
        <a:p>
          <a:endParaRPr lang="id-ID"/>
        </a:p>
      </dgm:t>
    </dgm:pt>
    <dgm:pt modelId="{C7AA229F-7C92-42AC-AF27-64B1E12C9768}">
      <dgm:prSet phldrT="[Text]" custT="1"/>
      <dgm:spPr/>
      <dgm:t>
        <a:bodyPr/>
        <a:lstStyle/>
        <a:p>
          <a:r>
            <a:rPr lang="id-ID" sz="2000" dirty="0" smtClean="0"/>
            <a:t>faktor penyebab</a:t>
          </a:r>
          <a:endParaRPr lang="id-ID" sz="2000" dirty="0"/>
        </a:p>
      </dgm:t>
    </dgm:pt>
    <dgm:pt modelId="{D0DA130F-848D-4F79-9C2F-C37C9B2941B8}" type="parTrans" cxnId="{9BE2DECE-388F-409A-931A-A618D583029D}">
      <dgm:prSet/>
      <dgm:spPr/>
      <dgm:t>
        <a:bodyPr/>
        <a:lstStyle/>
        <a:p>
          <a:endParaRPr lang="id-ID"/>
        </a:p>
      </dgm:t>
    </dgm:pt>
    <dgm:pt modelId="{D15F93A2-DE6B-4408-A756-5597DAA0749F}" type="sibTrans" cxnId="{9BE2DECE-388F-409A-931A-A618D583029D}">
      <dgm:prSet/>
      <dgm:spPr/>
      <dgm:t>
        <a:bodyPr/>
        <a:lstStyle/>
        <a:p>
          <a:endParaRPr lang="id-ID"/>
        </a:p>
      </dgm:t>
    </dgm:pt>
    <dgm:pt modelId="{D3CC06D2-F0A5-47DB-8B1B-267D7BAC0904}">
      <dgm:prSet phldrT="[Text]" custT="1"/>
      <dgm:spPr/>
      <dgm:t>
        <a:bodyPr/>
        <a:lstStyle/>
        <a:p>
          <a:r>
            <a:rPr lang="id-ID" sz="2000" dirty="0" smtClean="0"/>
            <a:t>fungsi- fungsi mana saja yang bermasalah, gejala (</a:t>
          </a:r>
          <a:r>
            <a:rPr lang="id-ID" sz="2000" i="1" dirty="0" smtClean="0"/>
            <a:t>symthon)</a:t>
          </a:r>
          <a:endParaRPr lang="id-ID" sz="2000" i="1" dirty="0"/>
        </a:p>
      </dgm:t>
    </dgm:pt>
    <dgm:pt modelId="{F8B2FC82-9771-4621-A6AC-73AABEAB20E6}" type="parTrans" cxnId="{B66D57AC-2E23-45CE-885B-0D86BB601D56}">
      <dgm:prSet/>
      <dgm:spPr/>
      <dgm:t>
        <a:bodyPr/>
        <a:lstStyle/>
        <a:p>
          <a:endParaRPr lang="id-ID"/>
        </a:p>
      </dgm:t>
    </dgm:pt>
    <dgm:pt modelId="{03B73525-5AA7-4D15-95C4-1786FAD1F147}" type="sibTrans" cxnId="{B66D57AC-2E23-45CE-885B-0D86BB601D56}">
      <dgm:prSet/>
      <dgm:spPr/>
      <dgm:t>
        <a:bodyPr/>
        <a:lstStyle/>
        <a:p>
          <a:endParaRPr lang="id-ID"/>
        </a:p>
      </dgm:t>
    </dgm:pt>
    <dgm:pt modelId="{E8409569-6D30-4EC7-983E-A2F7221B00ED}" type="pres">
      <dgm:prSet presAssocID="{27750ECF-EAA5-42E1-9E07-122E69E79CD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7E09A82B-E9FA-4B1D-8EB8-B1CAB5DD5CA9}" type="pres">
      <dgm:prSet presAssocID="{3DF17D5B-85DF-4DDF-BF1B-184860175F17}" presName="compNode" presStyleCnt="0"/>
      <dgm:spPr/>
    </dgm:pt>
    <dgm:pt modelId="{C845E2CD-96AD-4340-B1A1-C7846D6D9D0A}" type="pres">
      <dgm:prSet presAssocID="{3DF17D5B-85DF-4DDF-BF1B-184860175F17}" presName="noGeometry" presStyleCnt="0"/>
      <dgm:spPr/>
    </dgm:pt>
    <dgm:pt modelId="{CAA8E0E7-ECA7-4576-83F5-B39830DC6DFA}" type="pres">
      <dgm:prSet presAssocID="{3DF17D5B-85DF-4DDF-BF1B-184860175F17}" presName="childTextVisible" presStyleLbl="bgAccFollowNode1" presStyleIdx="0" presStyleCnt="1" custScaleX="159660" custLinFactNeighborX="527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E288D65-6624-44CA-94E1-79B40ABC15B1}" type="pres">
      <dgm:prSet presAssocID="{3DF17D5B-85DF-4DDF-BF1B-184860175F17}" presName="childTextHidden" presStyleLbl="bgAccFollowNode1" presStyleIdx="0" presStyleCnt="1"/>
      <dgm:spPr/>
      <dgm:t>
        <a:bodyPr/>
        <a:lstStyle/>
        <a:p>
          <a:endParaRPr lang="id-ID"/>
        </a:p>
      </dgm:t>
    </dgm:pt>
    <dgm:pt modelId="{A93655A3-DDE6-4388-9D8D-284530E8E47F}" type="pres">
      <dgm:prSet presAssocID="{3DF17D5B-85DF-4DDF-BF1B-184860175F17}" presName="parentText" presStyleLbl="node1" presStyleIdx="0" presStyleCnt="1" custLinFactNeighborX="-20690">
        <dgm:presLayoutVars>
          <dgm:chMax val="1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29DFEF5C-F41F-4DA2-964D-46EC4667312C}" type="presOf" srcId="{3C3F94E2-76F1-441F-9D80-9265ABD9ED7D}" destId="{0E288D65-6624-44CA-94E1-79B40ABC15B1}" srcOrd="1" destOrd="0" presId="urn:microsoft.com/office/officeart/2005/8/layout/hProcess6"/>
    <dgm:cxn modelId="{318EE4FA-26C4-4915-86F8-24061C8A67DA}" type="presOf" srcId="{C116FFFF-6CFE-483F-8BC2-C04B6DA7D01A}" destId="{CAA8E0E7-ECA7-4576-83F5-B39830DC6DFA}" srcOrd="0" destOrd="2" presId="urn:microsoft.com/office/officeart/2005/8/layout/hProcess6"/>
    <dgm:cxn modelId="{98D89C3E-8482-419E-9FBC-AA3DF20932C7}" type="presOf" srcId="{3C3F94E2-76F1-441F-9D80-9265ABD9ED7D}" destId="{CAA8E0E7-ECA7-4576-83F5-B39830DC6DFA}" srcOrd="0" destOrd="0" presId="urn:microsoft.com/office/officeart/2005/8/layout/hProcess6"/>
    <dgm:cxn modelId="{33E0D4E0-9526-4671-951F-9365AAC2793C}" type="presOf" srcId="{C7AA229F-7C92-42AC-AF27-64B1E12C9768}" destId="{CAA8E0E7-ECA7-4576-83F5-B39830DC6DFA}" srcOrd="0" destOrd="4" presId="urn:microsoft.com/office/officeart/2005/8/layout/hProcess6"/>
    <dgm:cxn modelId="{98F46C78-E1BF-4B7C-9AA5-FFEFD3B8C453}" srcId="{3DF17D5B-85DF-4DDF-BF1B-184860175F17}" destId="{C116FFFF-6CFE-483F-8BC2-C04B6DA7D01A}" srcOrd="2" destOrd="0" parTransId="{9B45741A-01D0-4903-A43E-AA981AEE3A1C}" sibTransId="{84662BF9-0FAA-4DAB-941E-4856E74D9FFC}"/>
    <dgm:cxn modelId="{52ED9786-5225-4DBC-9C84-40E59E913259}" srcId="{3DF17D5B-85DF-4DDF-BF1B-184860175F17}" destId="{3C3F94E2-76F1-441F-9D80-9265ABD9ED7D}" srcOrd="0" destOrd="0" parTransId="{6AF15F72-4DE5-44FC-B3E3-30077372D125}" sibTransId="{404EE5B2-D7E3-4850-8E8C-125344B599BC}"/>
    <dgm:cxn modelId="{141B8270-524E-4C20-8EBD-B88968695C5D}" type="presOf" srcId="{C116FFFF-6CFE-483F-8BC2-C04B6DA7D01A}" destId="{0E288D65-6624-44CA-94E1-79B40ABC15B1}" srcOrd="1" destOrd="2" presId="urn:microsoft.com/office/officeart/2005/8/layout/hProcess6"/>
    <dgm:cxn modelId="{EE93DB14-6DCE-44A3-857E-4B2AFBF7F4CA}" type="presOf" srcId="{C7AA229F-7C92-42AC-AF27-64B1E12C9768}" destId="{0E288D65-6624-44CA-94E1-79B40ABC15B1}" srcOrd="1" destOrd="4" presId="urn:microsoft.com/office/officeart/2005/8/layout/hProcess6"/>
    <dgm:cxn modelId="{36119028-E326-4A38-A15A-29A7B683AABB}" type="presOf" srcId="{D3CC06D2-F0A5-47DB-8B1B-267D7BAC0904}" destId="{CAA8E0E7-ECA7-4576-83F5-B39830DC6DFA}" srcOrd="0" destOrd="1" presId="urn:microsoft.com/office/officeart/2005/8/layout/hProcess6"/>
    <dgm:cxn modelId="{3E467EFD-E922-489F-81D1-9C68CD2D542A}" srcId="{3DF17D5B-85DF-4DDF-BF1B-184860175F17}" destId="{53BE5458-8D92-4F71-A844-F8E44A6835EB}" srcOrd="3" destOrd="0" parTransId="{631E4920-EDA3-423E-B331-384E56D20F05}" sibTransId="{3A37CE4A-5854-4084-A2F3-5392AA90800B}"/>
    <dgm:cxn modelId="{9BE2DECE-388F-409A-931A-A618D583029D}" srcId="{3DF17D5B-85DF-4DDF-BF1B-184860175F17}" destId="{C7AA229F-7C92-42AC-AF27-64B1E12C9768}" srcOrd="4" destOrd="0" parTransId="{D0DA130F-848D-4F79-9C2F-C37C9B2941B8}" sibTransId="{D15F93A2-DE6B-4408-A756-5597DAA0749F}"/>
    <dgm:cxn modelId="{B66D57AC-2E23-45CE-885B-0D86BB601D56}" srcId="{3DF17D5B-85DF-4DDF-BF1B-184860175F17}" destId="{D3CC06D2-F0A5-47DB-8B1B-267D7BAC0904}" srcOrd="1" destOrd="0" parTransId="{F8B2FC82-9771-4621-A6AC-73AABEAB20E6}" sibTransId="{03B73525-5AA7-4D15-95C4-1786FAD1F147}"/>
    <dgm:cxn modelId="{8BE7C6DF-A2FA-4583-969F-616315846CE6}" type="presOf" srcId="{3DF17D5B-85DF-4DDF-BF1B-184860175F17}" destId="{A93655A3-DDE6-4388-9D8D-284530E8E47F}" srcOrd="0" destOrd="0" presId="urn:microsoft.com/office/officeart/2005/8/layout/hProcess6"/>
    <dgm:cxn modelId="{45AB5EEA-78F3-4E8E-8724-E7F6A8154014}" type="presOf" srcId="{D3CC06D2-F0A5-47DB-8B1B-267D7BAC0904}" destId="{0E288D65-6624-44CA-94E1-79B40ABC15B1}" srcOrd="1" destOrd="1" presId="urn:microsoft.com/office/officeart/2005/8/layout/hProcess6"/>
    <dgm:cxn modelId="{3A2414CE-9EF0-4080-8004-66C884F443E0}" type="presOf" srcId="{53BE5458-8D92-4F71-A844-F8E44A6835EB}" destId="{CAA8E0E7-ECA7-4576-83F5-B39830DC6DFA}" srcOrd="0" destOrd="3" presId="urn:microsoft.com/office/officeart/2005/8/layout/hProcess6"/>
    <dgm:cxn modelId="{7FCBC5CD-C85D-4CDF-904F-F73CFBE70070}" srcId="{27750ECF-EAA5-42E1-9E07-122E69E79CD2}" destId="{3DF17D5B-85DF-4DDF-BF1B-184860175F17}" srcOrd="0" destOrd="0" parTransId="{B5995009-A26A-4D52-B99B-6B4DDB1AC8A9}" sibTransId="{566C0586-9CA9-442B-A2E7-CA2478A59015}"/>
    <dgm:cxn modelId="{C05EB4F7-069B-4641-B8E6-4797B622A9A6}" type="presOf" srcId="{53BE5458-8D92-4F71-A844-F8E44A6835EB}" destId="{0E288D65-6624-44CA-94E1-79B40ABC15B1}" srcOrd="1" destOrd="3" presId="urn:microsoft.com/office/officeart/2005/8/layout/hProcess6"/>
    <dgm:cxn modelId="{1298EE58-47B4-4FE5-AEBF-91BABE519326}" type="presOf" srcId="{27750ECF-EAA5-42E1-9E07-122E69E79CD2}" destId="{E8409569-6D30-4EC7-983E-A2F7221B00ED}" srcOrd="0" destOrd="0" presId="urn:microsoft.com/office/officeart/2005/8/layout/hProcess6"/>
    <dgm:cxn modelId="{53C84B86-29F5-42A6-B7A5-1BCCB9C7BC76}" type="presParOf" srcId="{E8409569-6D30-4EC7-983E-A2F7221B00ED}" destId="{7E09A82B-E9FA-4B1D-8EB8-B1CAB5DD5CA9}" srcOrd="0" destOrd="0" presId="urn:microsoft.com/office/officeart/2005/8/layout/hProcess6"/>
    <dgm:cxn modelId="{39872542-B2E2-4746-AB5C-7FBBCD1EB45B}" type="presParOf" srcId="{7E09A82B-E9FA-4B1D-8EB8-B1CAB5DD5CA9}" destId="{C845E2CD-96AD-4340-B1A1-C7846D6D9D0A}" srcOrd="0" destOrd="0" presId="urn:microsoft.com/office/officeart/2005/8/layout/hProcess6"/>
    <dgm:cxn modelId="{BDF37D3C-B2D5-49EC-9C1D-CB80299FE2EA}" type="presParOf" srcId="{7E09A82B-E9FA-4B1D-8EB8-B1CAB5DD5CA9}" destId="{CAA8E0E7-ECA7-4576-83F5-B39830DC6DFA}" srcOrd="1" destOrd="0" presId="urn:microsoft.com/office/officeart/2005/8/layout/hProcess6"/>
    <dgm:cxn modelId="{281894FA-478D-440B-8EEA-1BF11995E645}" type="presParOf" srcId="{7E09A82B-E9FA-4B1D-8EB8-B1CAB5DD5CA9}" destId="{0E288D65-6624-44CA-94E1-79B40ABC15B1}" srcOrd="2" destOrd="0" presId="urn:microsoft.com/office/officeart/2005/8/layout/hProcess6"/>
    <dgm:cxn modelId="{A4C27AF9-0165-4EFC-9B65-3B35A6488145}" type="presParOf" srcId="{7E09A82B-E9FA-4B1D-8EB8-B1CAB5DD5CA9}" destId="{A93655A3-DDE6-4388-9D8D-284530E8E47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CAF570-ADD0-474E-9D80-BDE1AB0C05EB}" type="doc">
      <dgm:prSet loTypeId="urn:microsoft.com/office/officeart/2005/8/layout/hChevron3" loCatId="process" qsTypeId="urn:microsoft.com/office/officeart/2005/8/quickstyle/simple3" qsCatId="simple" csTypeId="urn:microsoft.com/office/officeart/2005/8/colors/accent0_1" csCatId="mainScheme" phldr="1"/>
      <dgm:spPr/>
    </dgm:pt>
    <dgm:pt modelId="{CB721B79-CEED-43CD-BC5C-FC1FA8EF96DD}">
      <dgm:prSet phldrT="[Text]"/>
      <dgm:spPr/>
      <dgm:t>
        <a:bodyPr/>
        <a:lstStyle/>
        <a:p>
          <a:r>
            <a:rPr lang="id-ID" dirty="0" smtClean="0"/>
            <a:t>melakukan</a:t>
          </a:r>
          <a:endParaRPr lang="id-ID" dirty="0"/>
        </a:p>
      </dgm:t>
    </dgm:pt>
    <dgm:pt modelId="{80E2DBCE-961E-42B0-A808-1078AD5C31C8}" type="parTrans" cxnId="{FE19B34D-C70F-4B8A-BC89-5A0A3FB784EE}">
      <dgm:prSet/>
      <dgm:spPr/>
      <dgm:t>
        <a:bodyPr/>
        <a:lstStyle/>
        <a:p>
          <a:endParaRPr lang="id-ID"/>
        </a:p>
      </dgm:t>
    </dgm:pt>
    <dgm:pt modelId="{F5C5A40A-D4D8-4EC6-A602-64413D4CBCC6}" type="sibTrans" cxnId="{FE19B34D-C70F-4B8A-BC89-5A0A3FB784EE}">
      <dgm:prSet/>
      <dgm:spPr/>
      <dgm:t>
        <a:bodyPr/>
        <a:lstStyle/>
        <a:p>
          <a:endParaRPr lang="id-ID"/>
        </a:p>
      </dgm:t>
    </dgm:pt>
    <dgm:pt modelId="{AD45F2A6-0611-4961-831D-516686B51131}">
      <dgm:prSet phldrT="[Text]"/>
      <dgm:spPr/>
      <dgm:t>
        <a:bodyPr/>
        <a:lstStyle/>
        <a:p>
          <a:r>
            <a:rPr lang="id-ID" dirty="0" smtClean="0"/>
            <a:t>internal</a:t>
          </a:r>
          <a:endParaRPr lang="id-ID" dirty="0"/>
        </a:p>
      </dgm:t>
    </dgm:pt>
    <dgm:pt modelId="{6BCDE3CA-ECC1-41FF-9C69-323BE919769F}" type="parTrans" cxnId="{9356BA1E-1A5B-4562-B3FC-752B5C034733}">
      <dgm:prSet/>
      <dgm:spPr/>
      <dgm:t>
        <a:bodyPr/>
        <a:lstStyle/>
        <a:p>
          <a:endParaRPr lang="id-ID"/>
        </a:p>
      </dgm:t>
    </dgm:pt>
    <dgm:pt modelId="{C01EF793-7FFE-4DE0-8720-19523E1C3B6A}" type="sibTrans" cxnId="{9356BA1E-1A5B-4562-B3FC-752B5C034733}">
      <dgm:prSet/>
      <dgm:spPr/>
      <dgm:t>
        <a:bodyPr/>
        <a:lstStyle/>
        <a:p>
          <a:endParaRPr lang="id-ID"/>
        </a:p>
      </dgm:t>
    </dgm:pt>
    <dgm:pt modelId="{12A7FC9E-1852-4C3D-8449-F31635A0578D}">
      <dgm:prSet phldrT="[Text]"/>
      <dgm:spPr/>
      <dgm:t>
        <a:bodyPr/>
        <a:lstStyle/>
        <a:p>
          <a:r>
            <a:rPr lang="id-ID" dirty="0" smtClean="0"/>
            <a:t>perubahan</a:t>
          </a:r>
          <a:endParaRPr lang="id-ID" dirty="0"/>
        </a:p>
      </dgm:t>
    </dgm:pt>
    <dgm:pt modelId="{F42ABD1C-B915-4DD1-B3F3-9BEE18B02AEA}" type="parTrans" cxnId="{D1E00D0A-080D-4FE9-9D1B-3090409BA07B}">
      <dgm:prSet/>
      <dgm:spPr/>
      <dgm:t>
        <a:bodyPr/>
        <a:lstStyle/>
        <a:p>
          <a:endParaRPr lang="id-ID"/>
        </a:p>
      </dgm:t>
    </dgm:pt>
    <dgm:pt modelId="{21E23AAC-32A5-47A8-BC58-57735A44D3D0}" type="sibTrans" cxnId="{D1E00D0A-080D-4FE9-9D1B-3090409BA07B}">
      <dgm:prSet/>
      <dgm:spPr/>
      <dgm:t>
        <a:bodyPr/>
        <a:lstStyle/>
        <a:p>
          <a:endParaRPr lang="id-ID"/>
        </a:p>
      </dgm:t>
    </dgm:pt>
    <dgm:pt modelId="{F25A97AB-CACC-487F-BAC5-9BC2FBED87ED}" type="pres">
      <dgm:prSet presAssocID="{10CAF570-ADD0-474E-9D80-BDE1AB0C05EB}" presName="Name0" presStyleCnt="0">
        <dgm:presLayoutVars>
          <dgm:dir/>
          <dgm:resizeHandles val="exact"/>
        </dgm:presLayoutVars>
      </dgm:prSet>
      <dgm:spPr/>
    </dgm:pt>
    <dgm:pt modelId="{2E32187B-EA3C-4199-B95B-8129F38D13BF}" type="pres">
      <dgm:prSet presAssocID="{CB721B79-CEED-43CD-BC5C-FC1FA8EF96DD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9043175-1DE5-4B2E-85EF-5ADCCFEF39A9}" type="pres">
      <dgm:prSet presAssocID="{F5C5A40A-D4D8-4EC6-A602-64413D4CBCC6}" presName="parSpace" presStyleCnt="0"/>
      <dgm:spPr/>
    </dgm:pt>
    <dgm:pt modelId="{ADD2D3D6-68E3-40CB-BCBA-564CC41DEAFD}" type="pres">
      <dgm:prSet presAssocID="{12A7FC9E-1852-4C3D-8449-F31635A0578D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FD8706A-DECF-4B50-9092-F26A5827D875}" type="pres">
      <dgm:prSet presAssocID="{21E23AAC-32A5-47A8-BC58-57735A44D3D0}" presName="parSpace" presStyleCnt="0"/>
      <dgm:spPr/>
    </dgm:pt>
    <dgm:pt modelId="{BD9D64D3-79DD-4A39-A645-73A919AA7119}" type="pres">
      <dgm:prSet presAssocID="{AD45F2A6-0611-4961-831D-516686B51131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259055EA-0D98-4C3D-A58F-AB4B5BDF87D3}" type="presOf" srcId="{AD45F2A6-0611-4961-831D-516686B51131}" destId="{BD9D64D3-79DD-4A39-A645-73A919AA7119}" srcOrd="0" destOrd="0" presId="urn:microsoft.com/office/officeart/2005/8/layout/hChevron3"/>
    <dgm:cxn modelId="{D1E00D0A-080D-4FE9-9D1B-3090409BA07B}" srcId="{10CAF570-ADD0-474E-9D80-BDE1AB0C05EB}" destId="{12A7FC9E-1852-4C3D-8449-F31635A0578D}" srcOrd="1" destOrd="0" parTransId="{F42ABD1C-B915-4DD1-B3F3-9BEE18B02AEA}" sibTransId="{21E23AAC-32A5-47A8-BC58-57735A44D3D0}"/>
    <dgm:cxn modelId="{F84219E0-0CA5-4277-801E-60CABB672898}" type="presOf" srcId="{10CAF570-ADD0-474E-9D80-BDE1AB0C05EB}" destId="{F25A97AB-CACC-487F-BAC5-9BC2FBED87ED}" srcOrd="0" destOrd="0" presId="urn:microsoft.com/office/officeart/2005/8/layout/hChevron3"/>
    <dgm:cxn modelId="{9356BA1E-1A5B-4562-B3FC-752B5C034733}" srcId="{10CAF570-ADD0-474E-9D80-BDE1AB0C05EB}" destId="{AD45F2A6-0611-4961-831D-516686B51131}" srcOrd="2" destOrd="0" parTransId="{6BCDE3CA-ECC1-41FF-9C69-323BE919769F}" sibTransId="{C01EF793-7FFE-4DE0-8720-19523E1C3B6A}"/>
    <dgm:cxn modelId="{FE19B34D-C70F-4B8A-BC89-5A0A3FB784EE}" srcId="{10CAF570-ADD0-474E-9D80-BDE1AB0C05EB}" destId="{CB721B79-CEED-43CD-BC5C-FC1FA8EF96DD}" srcOrd="0" destOrd="0" parTransId="{80E2DBCE-961E-42B0-A808-1078AD5C31C8}" sibTransId="{F5C5A40A-D4D8-4EC6-A602-64413D4CBCC6}"/>
    <dgm:cxn modelId="{3A61D8F1-4486-4EEF-916E-385A1518D8D1}" type="presOf" srcId="{CB721B79-CEED-43CD-BC5C-FC1FA8EF96DD}" destId="{2E32187B-EA3C-4199-B95B-8129F38D13BF}" srcOrd="0" destOrd="0" presId="urn:microsoft.com/office/officeart/2005/8/layout/hChevron3"/>
    <dgm:cxn modelId="{9AE4CFC6-5A8E-4658-B507-C2904BF425DE}" type="presOf" srcId="{12A7FC9E-1852-4C3D-8449-F31635A0578D}" destId="{ADD2D3D6-68E3-40CB-BCBA-564CC41DEAFD}" srcOrd="0" destOrd="0" presId="urn:microsoft.com/office/officeart/2005/8/layout/hChevron3"/>
    <dgm:cxn modelId="{AE96C44B-02A4-48B6-8D82-EEE1251E408E}" type="presParOf" srcId="{F25A97AB-CACC-487F-BAC5-9BC2FBED87ED}" destId="{2E32187B-EA3C-4199-B95B-8129F38D13BF}" srcOrd="0" destOrd="0" presId="urn:microsoft.com/office/officeart/2005/8/layout/hChevron3"/>
    <dgm:cxn modelId="{59F9F24D-9744-47D2-852C-FA0EEDBB2C10}" type="presParOf" srcId="{F25A97AB-CACC-487F-BAC5-9BC2FBED87ED}" destId="{19043175-1DE5-4B2E-85EF-5ADCCFEF39A9}" srcOrd="1" destOrd="0" presId="urn:microsoft.com/office/officeart/2005/8/layout/hChevron3"/>
    <dgm:cxn modelId="{53060BA9-593B-4F66-9179-850086E46702}" type="presParOf" srcId="{F25A97AB-CACC-487F-BAC5-9BC2FBED87ED}" destId="{ADD2D3D6-68E3-40CB-BCBA-564CC41DEAFD}" srcOrd="2" destOrd="0" presId="urn:microsoft.com/office/officeart/2005/8/layout/hChevron3"/>
    <dgm:cxn modelId="{7F8D0995-BB53-48D8-9B7F-23ECA9F3A902}" type="presParOf" srcId="{F25A97AB-CACC-487F-BAC5-9BC2FBED87ED}" destId="{CFD8706A-DECF-4B50-9092-F26A5827D875}" srcOrd="3" destOrd="0" presId="urn:microsoft.com/office/officeart/2005/8/layout/hChevron3"/>
    <dgm:cxn modelId="{55F3AC38-00C0-4882-BCBC-770C74EADBA6}" type="presParOf" srcId="{F25A97AB-CACC-487F-BAC5-9BC2FBED87ED}" destId="{BD9D64D3-79DD-4A39-A645-73A919AA711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7750ECF-EAA5-42E1-9E07-122E69E79CD2}" type="doc">
      <dgm:prSet loTypeId="urn:microsoft.com/office/officeart/2009/3/layout/RandomtoResultProcess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id-ID"/>
        </a:p>
      </dgm:t>
    </dgm:pt>
    <dgm:pt modelId="{3DF17D5B-85DF-4DDF-BF1B-184860175F17}">
      <dgm:prSet phldrT="[Text]" custT="1"/>
      <dgm:spPr/>
      <dgm:t>
        <a:bodyPr/>
        <a:lstStyle/>
        <a:p>
          <a:r>
            <a:rPr lang="id-ID" sz="2400" dirty="0" smtClean="0"/>
            <a:t>Menetapkan</a:t>
          </a:r>
          <a:r>
            <a:rPr lang="id-ID" sz="1800" dirty="0" smtClean="0"/>
            <a:t> kondisi</a:t>
          </a:r>
          <a:endParaRPr lang="id-ID" sz="2400" dirty="0"/>
        </a:p>
      </dgm:t>
    </dgm:pt>
    <dgm:pt modelId="{B5995009-A26A-4D52-B99B-6B4DDB1AC8A9}" type="parTrans" cxnId="{7FCBC5CD-C85D-4CDF-904F-F73CFBE70070}">
      <dgm:prSet/>
      <dgm:spPr/>
      <dgm:t>
        <a:bodyPr/>
        <a:lstStyle/>
        <a:p>
          <a:endParaRPr lang="id-ID" sz="1800"/>
        </a:p>
      </dgm:t>
    </dgm:pt>
    <dgm:pt modelId="{566C0586-9CA9-442B-A2E7-CA2478A59015}" type="sibTrans" cxnId="{7FCBC5CD-C85D-4CDF-904F-F73CFBE70070}">
      <dgm:prSet/>
      <dgm:spPr/>
      <dgm:t>
        <a:bodyPr/>
        <a:lstStyle/>
        <a:p>
          <a:endParaRPr lang="id-ID" sz="1800"/>
        </a:p>
      </dgm:t>
    </dgm:pt>
    <dgm:pt modelId="{F7E935ED-8280-417E-8A10-CB99E864CA9B}">
      <dgm:prSet phldrT="[Text]" custT="1"/>
      <dgm:spPr/>
      <dgm:t>
        <a:bodyPr/>
        <a:lstStyle/>
        <a:p>
          <a:r>
            <a:rPr lang="id-ID" sz="2000" dirty="0" smtClean="0"/>
            <a:t>GAP</a:t>
          </a:r>
          <a:endParaRPr lang="id-ID" sz="2000" dirty="0"/>
        </a:p>
      </dgm:t>
    </dgm:pt>
    <dgm:pt modelId="{1CF8E9A2-9413-4FFE-A3EE-C4990FB7D3B0}" type="parTrans" cxnId="{1292D5BD-8E10-482E-A656-0999C5E02FC3}">
      <dgm:prSet/>
      <dgm:spPr/>
      <dgm:t>
        <a:bodyPr/>
        <a:lstStyle/>
        <a:p>
          <a:endParaRPr lang="id-ID" sz="1800"/>
        </a:p>
      </dgm:t>
    </dgm:pt>
    <dgm:pt modelId="{FFFDBEEB-FEEE-4645-8A76-B97E71A0211C}" type="sibTrans" cxnId="{1292D5BD-8E10-482E-A656-0999C5E02FC3}">
      <dgm:prSet/>
      <dgm:spPr/>
      <dgm:t>
        <a:bodyPr/>
        <a:lstStyle/>
        <a:p>
          <a:endParaRPr lang="id-ID" sz="1800"/>
        </a:p>
      </dgm:t>
    </dgm:pt>
    <dgm:pt modelId="{3C3F94E2-76F1-441F-9D80-9265ABD9ED7D}">
      <dgm:prSet phldrT="[Text]" custT="1"/>
      <dgm:spPr/>
      <dgm:t>
        <a:bodyPr/>
        <a:lstStyle/>
        <a:p>
          <a:r>
            <a:rPr lang="id-ID" sz="2400" dirty="0" smtClean="0"/>
            <a:t>yang ingin dicapai, </a:t>
          </a:r>
          <a:endParaRPr lang="id-ID" sz="2400" dirty="0"/>
        </a:p>
      </dgm:t>
    </dgm:pt>
    <dgm:pt modelId="{6AF15F72-4DE5-44FC-B3E3-30077372D125}" type="parTrans" cxnId="{52ED9786-5225-4DBC-9C84-40E59E913259}">
      <dgm:prSet/>
      <dgm:spPr/>
      <dgm:t>
        <a:bodyPr/>
        <a:lstStyle/>
        <a:p>
          <a:endParaRPr lang="id-ID" sz="1800"/>
        </a:p>
      </dgm:t>
    </dgm:pt>
    <dgm:pt modelId="{404EE5B2-D7E3-4850-8E8C-125344B599BC}" type="sibTrans" cxnId="{52ED9786-5225-4DBC-9C84-40E59E913259}">
      <dgm:prSet/>
      <dgm:spPr/>
      <dgm:t>
        <a:bodyPr/>
        <a:lstStyle/>
        <a:p>
          <a:endParaRPr lang="id-ID" sz="1800"/>
        </a:p>
      </dgm:t>
    </dgm:pt>
    <dgm:pt modelId="{FE05A387-8D78-4016-B628-297DE0DB248E}">
      <dgm:prSet phldrT="[Text]" custT="1"/>
      <dgm:spPr/>
      <dgm:t>
        <a:bodyPr/>
        <a:lstStyle/>
        <a:p>
          <a:r>
            <a:rPr lang="id-ID" sz="2400" dirty="0" smtClean="0"/>
            <a:t>yang ideal atau yang diharapkan, </a:t>
          </a:r>
          <a:endParaRPr lang="id-ID" sz="2400" dirty="0"/>
        </a:p>
      </dgm:t>
    </dgm:pt>
    <dgm:pt modelId="{F57A72AD-7D66-47C5-8512-F28F2C3B1CB6}" type="parTrans" cxnId="{B34CFBE7-14DB-4D5B-8D36-4302BD689016}">
      <dgm:prSet/>
      <dgm:spPr/>
      <dgm:t>
        <a:bodyPr/>
        <a:lstStyle/>
        <a:p>
          <a:endParaRPr lang="id-ID"/>
        </a:p>
      </dgm:t>
    </dgm:pt>
    <dgm:pt modelId="{AADD4C16-1533-4B8B-9DE9-5F297B224CC3}" type="sibTrans" cxnId="{B34CFBE7-14DB-4D5B-8D36-4302BD689016}">
      <dgm:prSet/>
      <dgm:spPr/>
      <dgm:t>
        <a:bodyPr/>
        <a:lstStyle/>
        <a:p>
          <a:endParaRPr lang="id-ID"/>
        </a:p>
      </dgm:t>
    </dgm:pt>
    <dgm:pt modelId="{418C94F9-CDC7-4C19-A028-418A19872267}" type="pres">
      <dgm:prSet presAssocID="{27750ECF-EAA5-42E1-9E07-122E69E79CD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B21BD2A7-8D78-4CCC-ABFF-5795BE1E4D8E}" type="pres">
      <dgm:prSet presAssocID="{3DF17D5B-85DF-4DDF-BF1B-184860175F17}" presName="chaos" presStyleCnt="0"/>
      <dgm:spPr/>
    </dgm:pt>
    <dgm:pt modelId="{39B3BE16-6F42-490B-920F-EAC22695598A}" type="pres">
      <dgm:prSet presAssocID="{3DF17D5B-85DF-4DDF-BF1B-184860175F17}" presName="parTx1" presStyleLbl="revTx" presStyleIdx="0" presStyleCnt="2" custScaleX="115041" custScaleY="130663"/>
      <dgm:spPr/>
      <dgm:t>
        <a:bodyPr/>
        <a:lstStyle/>
        <a:p>
          <a:endParaRPr lang="id-ID"/>
        </a:p>
      </dgm:t>
    </dgm:pt>
    <dgm:pt modelId="{4A70124D-9BCC-48F7-8D6D-8A4988BAC98A}" type="pres">
      <dgm:prSet presAssocID="{3DF17D5B-85DF-4DDF-BF1B-184860175F17}" presName="desTx1" presStyleLbl="revTx" presStyleIdx="1" presStyleCnt="2" custScaleX="291650" custLinFactNeighborX="61042" custLinFactNeighborY="2090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2E12616-41C7-42F5-9467-5FD14AAF3A6E}" type="pres">
      <dgm:prSet presAssocID="{3DF17D5B-85DF-4DDF-BF1B-184860175F17}" presName="c1" presStyleLbl="node1" presStyleIdx="0" presStyleCnt="19"/>
      <dgm:spPr/>
    </dgm:pt>
    <dgm:pt modelId="{34E30806-31EE-4CE7-9BED-518BDC825297}" type="pres">
      <dgm:prSet presAssocID="{3DF17D5B-85DF-4DDF-BF1B-184860175F17}" presName="c2" presStyleLbl="node1" presStyleIdx="1" presStyleCnt="19"/>
      <dgm:spPr/>
    </dgm:pt>
    <dgm:pt modelId="{6944A287-D354-4731-9618-7740F5A53047}" type="pres">
      <dgm:prSet presAssocID="{3DF17D5B-85DF-4DDF-BF1B-184860175F17}" presName="c3" presStyleLbl="node1" presStyleIdx="2" presStyleCnt="19"/>
      <dgm:spPr/>
    </dgm:pt>
    <dgm:pt modelId="{37CD8CF1-6B2C-4302-9036-54D0A40BB7D0}" type="pres">
      <dgm:prSet presAssocID="{3DF17D5B-85DF-4DDF-BF1B-184860175F17}" presName="c4" presStyleLbl="node1" presStyleIdx="3" presStyleCnt="19"/>
      <dgm:spPr/>
    </dgm:pt>
    <dgm:pt modelId="{D708F579-4EB5-43B4-AE8A-E4B55956C7B4}" type="pres">
      <dgm:prSet presAssocID="{3DF17D5B-85DF-4DDF-BF1B-184860175F17}" presName="c5" presStyleLbl="node1" presStyleIdx="4" presStyleCnt="19"/>
      <dgm:spPr/>
    </dgm:pt>
    <dgm:pt modelId="{36BDC8D3-B597-4CE3-B3EB-E5C070719C41}" type="pres">
      <dgm:prSet presAssocID="{3DF17D5B-85DF-4DDF-BF1B-184860175F17}" presName="c6" presStyleLbl="node1" presStyleIdx="5" presStyleCnt="19"/>
      <dgm:spPr/>
    </dgm:pt>
    <dgm:pt modelId="{C9310170-A342-4CBB-B44D-874273F64681}" type="pres">
      <dgm:prSet presAssocID="{3DF17D5B-85DF-4DDF-BF1B-184860175F17}" presName="c7" presStyleLbl="node1" presStyleIdx="6" presStyleCnt="19"/>
      <dgm:spPr/>
    </dgm:pt>
    <dgm:pt modelId="{24D76609-DA4B-4E45-892C-2B3E03832646}" type="pres">
      <dgm:prSet presAssocID="{3DF17D5B-85DF-4DDF-BF1B-184860175F17}" presName="c8" presStyleLbl="node1" presStyleIdx="7" presStyleCnt="19"/>
      <dgm:spPr/>
    </dgm:pt>
    <dgm:pt modelId="{DE88FE4B-2162-444D-BDCF-88CC565FED5E}" type="pres">
      <dgm:prSet presAssocID="{3DF17D5B-85DF-4DDF-BF1B-184860175F17}" presName="c9" presStyleLbl="node1" presStyleIdx="8" presStyleCnt="19"/>
      <dgm:spPr/>
    </dgm:pt>
    <dgm:pt modelId="{1BBD58C3-E14E-4440-AF52-3DD20D560284}" type="pres">
      <dgm:prSet presAssocID="{3DF17D5B-85DF-4DDF-BF1B-184860175F17}" presName="c10" presStyleLbl="node1" presStyleIdx="9" presStyleCnt="19"/>
      <dgm:spPr/>
    </dgm:pt>
    <dgm:pt modelId="{F2551EF7-476F-4C83-A8FD-A084A4CA1B49}" type="pres">
      <dgm:prSet presAssocID="{3DF17D5B-85DF-4DDF-BF1B-184860175F17}" presName="c11" presStyleLbl="node1" presStyleIdx="10" presStyleCnt="19"/>
      <dgm:spPr/>
    </dgm:pt>
    <dgm:pt modelId="{1DC87D86-E935-4881-BB42-149AC2C3DB77}" type="pres">
      <dgm:prSet presAssocID="{3DF17D5B-85DF-4DDF-BF1B-184860175F17}" presName="c12" presStyleLbl="node1" presStyleIdx="11" presStyleCnt="19"/>
      <dgm:spPr/>
    </dgm:pt>
    <dgm:pt modelId="{6A7FA38F-BC4E-4A4A-9ED2-2BB8B49E4F35}" type="pres">
      <dgm:prSet presAssocID="{3DF17D5B-85DF-4DDF-BF1B-184860175F17}" presName="c13" presStyleLbl="node1" presStyleIdx="12" presStyleCnt="19"/>
      <dgm:spPr/>
    </dgm:pt>
    <dgm:pt modelId="{24BACABC-518E-4641-82A6-227AE83641C7}" type="pres">
      <dgm:prSet presAssocID="{3DF17D5B-85DF-4DDF-BF1B-184860175F17}" presName="c14" presStyleLbl="node1" presStyleIdx="13" presStyleCnt="19"/>
      <dgm:spPr/>
    </dgm:pt>
    <dgm:pt modelId="{E26899F6-C819-4F01-BC4B-CEBFBEAE308F}" type="pres">
      <dgm:prSet presAssocID="{3DF17D5B-85DF-4DDF-BF1B-184860175F17}" presName="c15" presStyleLbl="node1" presStyleIdx="14" presStyleCnt="19"/>
      <dgm:spPr/>
    </dgm:pt>
    <dgm:pt modelId="{38FA7402-0549-4C62-83A8-994315C7C395}" type="pres">
      <dgm:prSet presAssocID="{3DF17D5B-85DF-4DDF-BF1B-184860175F17}" presName="c16" presStyleLbl="node1" presStyleIdx="15" presStyleCnt="19"/>
      <dgm:spPr/>
    </dgm:pt>
    <dgm:pt modelId="{8C896A12-59A0-4D69-B876-F203043B6969}" type="pres">
      <dgm:prSet presAssocID="{3DF17D5B-85DF-4DDF-BF1B-184860175F17}" presName="c17" presStyleLbl="node1" presStyleIdx="16" presStyleCnt="19"/>
      <dgm:spPr/>
    </dgm:pt>
    <dgm:pt modelId="{B47888C5-2AB1-44E7-9721-9F85A34DCD1F}" type="pres">
      <dgm:prSet presAssocID="{3DF17D5B-85DF-4DDF-BF1B-184860175F17}" presName="c18" presStyleLbl="node1" presStyleIdx="17" presStyleCnt="19"/>
      <dgm:spPr/>
    </dgm:pt>
    <dgm:pt modelId="{0300AE5A-4B74-47DA-A7CC-1ABB5CDFD402}" type="pres">
      <dgm:prSet presAssocID="{566C0586-9CA9-442B-A2E7-CA2478A59015}" presName="chevronComposite1" presStyleCnt="0"/>
      <dgm:spPr/>
    </dgm:pt>
    <dgm:pt modelId="{DB096DAF-36A5-4444-86AB-3AA269D5EFF0}" type="pres">
      <dgm:prSet presAssocID="{566C0586-9CA9-442B-A2E7-CA2478A59015}" presName="chevron1" presStyleLbl="sibTrans2D1" presStyleIdx="0" presStyleCnt="2"/>
      <dgm:spPr/>
    </dgm:pt>
    <dgm:pt modelId="{12CCC175-79DB-4086-9426-D63686EE65CB}" type="pres">
      <dgm:prSet presAssocID="{566C0586-9CA9-442B-A2E7-CA2478A59015}" presName="spChevron1" presStyleCnt="0"/>
      <dgm:spPr/>
    </dgm:pt>
    <dgm:pt modelId="{AE439778-BF71-47B0-929C-3DA7E56376E1}" type="pres">
      <dgm:prSet presAssocID="{566C0586-9CA9-442B-A2E7-CA2478A59015}" presName="overlap" presStyleCnt="0"/>
      <dgm:spPr/>
    </dgm:pt>
    <dgm:pt modelId="{A96C2D45-B89E-41C7-871E-527D5993CC0B}" type="pres">
      <dgm:prSet presAssocID="{566C0586-9CA9-442B-A2E7-CA2478A59015}" presName="chevronComposite2" presStyleCnt="0"/>
      <dgm:spPr/>
    </dgm:pt>
    <dgm:pt modelId="{79124AE7-F39A-4E17-A8C5-18525911A2C0}" type="pres">
      <dgm:prSet presAssocID="{566C0586-9CA9-442B-A2E7-CA2478A59015}" presName="chevron2" presStyleLbl="sibTrans2D1" presStyleIdx="1" presStyleCnt="2"/>
      <dgm:spPr/>
    </dgm:pt>
    <dgm:pt modelId="{CE99EBB5-FB98-4858-BB8D-ADEEC7F69CEB}" type="pres">
      <dgm:prSet presAssocID="{566C0586-9CA9-442B-A2E7-CA2478A59015}" presName="spChevron2" presStyleCnt="0"/>
      <dgm:spPr/>
    </dgm:pt>
    <dgm:pt modelId="{95524E34-E274-4352-A30A-BC3FAE55E11C}" type="pres">
      <dgm:prSet presAssocID="{F7E935ED-8280-417E-8A10-CB99E864CA9B}" presName="last" presStyleCnt="0"/>
      <dgm:spPr/>
    </dgm:pt>
    <dgm:pt modelId="{C92D1024-1324-46A8-9191-C3F083CA8F2C}" type="pres">
      <dgm:prSet presAssocID="{F7E935ED-8280-417E-8A10-CB99E864CA9B}" presName="circleTx" presStyleLbl="node1" presStyleIdx="18" presStyleCnt="19"/>
      <dgm:spPr/>
      <dgm:t>
        <a:bodyPr/>
        <a:lstStyle/>
        <a:p>
          <a:endParaRPr lang="id-ID"/>
        </a:p>
      </dgm:t>
    </dgm:pt>
    <dgm:pt modelId="{2F75D964-1BBB-4D20-9343-C7A329591F80}" type="pres">
      <dgm:prSet presAssocID="{F7E935ED-8280-417E-8A10-CB99E864CA9B}" presName="spN" presStyleCnt="0"/>
      <dgm:spPr/>
    </dgm:pt>
  </dgm:ptLst>
  <dgm:cxnLst>
    <dgm:cxn modelId="{34CC9095-BBB8-4B81-92D0-E00B2126EDF4}" type="presOf" srcId="{27750ECF-EAA5-42E1-9E07-122E69E79CD2}" destId="{418C94F9-CDC7-4C19-A028-418A19872267}" srcOrd="0" destOrd="0" presId="urn:microsoft.com/office/officeart/2009/3/layout/RandomtoResultProcess"/>
    <dgm:cxn modelId="{CABCF2ED-C9EC-49B8-8680-332F321E4D5E}" type="presOf" srcId="{3C3F94E2-76F1-441F-9D80-9265ABD9ED7D}" destId="{4A70124D-9BCC-48F7-8D6D-8A4988BAC98A}" srcOrd="0" destOrd="0" presId="urn:microsoft.com/office/officeart/2009/3/layout/RandomtoResultProcess"/>
    <dgm:cxn modelId="{B34CFBE7-14DB-4D5B-8D36-4302BD689016}" srcId="{3DF17D5B-85DF-4DDF-BF1B-184860175F17}" destId="{FE05A387-8D78-4016-B628-297DE0DB248E}" srcOrd="1" destOrd="0" parTransId="{F57A72AD-7D66-47C5-8512-F28F2C3B1CB6}" sibTransId="{AADD4C16-1533-4B8B-9DE9-5F297B224CC3}"/>
    <dgm:cxn modelId="{35B81232-0F70-4832-A4BD-763B8117EDA2}" type="presOf" srcId="{FE05A387-8D78-4016-B628-297DE0DB248E}" destId="{4A70124D-9BCC-48F7-8D6D-8A4988BAC98A}" srcOrd="0" destOrd="1" presId="urn:microsoft.com/office/officeart/2009/3/layout/RandomtoResultProcess"/>
    <dgm:cxn modelId="{2FE42802-8E98-464C-9D14-58A64E63317B}" type="presOf" srcId="{F7E935ED-8280-417E-8A10-CB99E864CA9B}" destId="{C92D1024-1324-46A8-9191-C3F083CA8F2C}" srcOrd="0" destOrd="0" presId="urn:microsoft.com/office/officeart/2009/3/layout/RandomtoResultProcess"/>
    <dgm:cxn modelId="{1292D5BD-8E10-482E-A656-0999C5E02FC3}" srcId="{27750ECF-EAA5-42E1-9E07-122E69E79CD2}" destId="{F7E935ED-8280-417E-8A10-CB99E864CA9B}" srcOrd="1" destOrd="0" parTransId="{1CF8E9A2-9413-4FFE-A3EE-C4990FB7D3B0}" sibTransId="{FFFDBEEB-FEEE-4645-8A76-B97E71A0211C}"/>
    <dgm:cxn modelId="{7BAB2593-E172-4F16-A4F5-B53468E56A46}" type="presOf" srcId="{3DF17D5B-85DF-4DDF-BF1B-184860175F17}" destId="{39B3BE16-6F42-490B-920F-EAC22695598A}" srcOrd="0" destOrd="0" presId="urn:microsoft.com/office/officeart/2009/3/layout/RandomtoResultProcess"/>
    <dgm:cxn modelId="{7FCBC5CD-C85D-4CDF-904F-F73CFBE70070}" srcId="{27750ECF-EAA5-42E1-9E07-122E69E79CD2}" destId="{3DF17D5B-85DF-4DDF-BF1B-184860175F17}" srcOrd="0" destOrd="0" parTransId="{B5995009-A26A-4D52-B99B-6B4DDB1AC8A9}" sibTransId="{566C0586-9CA9-442B-A2E7-CA2478A59015}"/>
    <dgm:cxn modelId="{52ED9786-5225-4DBC-9C84-40E59E913259}" srcId="{3DF17D5B-85DF-4DDF-BF1B-184860175F17}" destId="{3C3F94E2-76F1-441F-9D80-9265ABD9ED7D}" srcOrd="0" destOrd="0" parTransId="{6AF15F72-4DE5-44FC-B3E3-30077372D125}" sibTransId="{404EE5B2-D7E3-4850-8E8C-125344B599BC}"/>
    <dgm:cxn modelId="{ED443658-87C4-47E3-A275-3D0FFFFFC04C}" type="presParOf" srcId="{418C94F9-CDC7-4C19-A028-418A19872267}" destId="{B21BD2A7-8D78-4CCC-ABFF-5795BE1E4D8E}" srcOrd="0" destOrd="0" presId="urn:microsoft.com/office/officeart/2009/3/layout/RandomtoResultProcess"/>
    <dgm:cxn modelId="{795B4748-B049-430C-84D6-436034BF7406}" type="presParOf" srcId="{B21BD2A7-8D78-4CCC-ABFF-5795BE1E4D8E}" destId="{39B3BE16-6F42-490B-920F-EAC22695598A}" srcOrd="0" destOrd="0" presId="urn:microsoft.com/office/officeart/2009/3/layout/RandomtoResultProcess"/>
    <dgm:cxn modelId="{01D3BE74-978A-4BEE-8B63-FD6FABDF41A8}" type="presParOf" srcId="{B21BD2A7-8D78-4CCC-ABFF-5795BE1E4D8E}" destId="{4A70124D-9BCC-48F7-8D6D-8A4988BAC98A}" srcOrd="1" destOrd="0" presId="urn:microsoft.com/office/officeart/2009/3/layout/RandomtoResultProcess"/>
    <dgm:cxn modelId="{3D9EA09C-5A72-4CF3-B2E8-CB195A9A826B}" type="presParOf" srcId="{B21BD2A7-8D78-4CCC-ABFF-5795BE1E4D8E}" destId="{02E12616-41C7-42F5-9467-5FD14AAF3A6E}" srcOrd="2" destOrd="0" presId="urn:microsoft.com/office/officeart/2009/3/layout/RandomtoResultProcess"/>
    <dgm:cxn modelId="{3287C124-AAA7-491D-BEE8-98FA83CFB4BC}" type="presParOf" srcId="{B21BD2A7-8D78-4CCC-ABFF-5795BE1E4D8E}" destId="{34E30806-31EE-4CE7-9BED-518BDC825297}" srcOrd="3" destOrd="0" presId="urn:microsoft.com/office/officeart/2009/3/layout/RandomtoResultProcess"/>
    <dgm:cxn modelId="{30252E75-95D8-4B7D-9B8D-82F0CF8D1F95}" type="presParOf" srcId="{B21BD2A7-8D78-4CCC-ABFF-5795BE1E4D8E}" destId="{6944A287-D354-4731-9618-7740F5A53047}" srcOrd="4" destOrd="0" presId="urn:microsoft.com/office/officeart/2009/3/layout/RandomtoResultProcess"/>
    <dgm:cxn modelId="{EC2A5899-8470-49FA-AD9B-7284B248B0AC}" type="presParOf" srcId="{B21BD2A7-8D78-4CCC-ABFF-5795BE1E4D8E}" destId="{37CD8CF1-6B2C-4302-9036-54D0A40BB7D0}" srcOrd="5" destOrd="0" presId="urn:microsoft.com/office/officeart/2009/3/layout/RandomtoResultProcess"/>
    <dgm:cxn modelId="{08F0C3EE-F8F2-4593-A65B-4882BB88B378}" type="presParOf" srcId="{B21BD2A7-8D78-4CCC-ABFF-5795BE1E4D8E}" destId="{D708F579-4EB5-43B4-AE8A-E4B55956C7B4}" srcOrd="6" destOrd="0" presId="urn:microsoft.com/office/officeart/2009/3/layout/RandomtoResultProcess"/>
    <dgm:cxn modelId="{AD057AD5-3C8E-479A-ADAD-A5D65B4EF335}" type="presParOf" srcId="{B21BD2A7-8D78-4CCC-ABFF-5795BE1E4D8E}" destId="{36BDC8D3-B597-4CE3-B3EB-E5C070719C41}" srcOrd="7" destOrd="0" presId="urn:microsoft.com/office/officeart/2009/3/layout/RandomtoResultProcess"/>
    <dgm:cxn modelId="{1FC4F4AD-C564-459D-994F-0FBD3DE10D7D}" type="presParOf" srcId="{B21BD2A7-8D78-4CCC-ABFF-5795BE1E4D8E}" destId="{C9310170-A342-4CBB-B44D-874273F64681}" srcOrd="8" destOrd="0" presId="urn:microsoft.com/office/officeart/2009/3/layout/RandomtoResultProcess"/>
    <dgm:cxn modelId="{C38B1EED-AF2A-49AB-B1EB-0636B7D790BE}" type="presParOf" srcId="{B21BD2A7-8D78-4CCC-ABFF-5795BE1E4D8E}" destId="{24D76609-DA4B-4E45-892C-2B3E03832646}" srcOrd="9" destOrd="0" presId="urn:microsoft.com/office/officeart/2009/3/layout/RandomtoResultProcess"/>
    <dgm:cxn modelId="{B218AAC3-190D-4418-94AC-2EE2A3DD881B}" type="presParOf" srcId="{B21BD2A7-8D78-4CCC-ABFF-5795BE1E4D8E}" destId="{DE88FE4B-2162-444D-BDCF-88CC565FED5E}" srcOrd="10" destOrd="0" presId="urn:microsoft.com/office/officeart/2009/3/layout/RandomtoResultProcess"/>
    <dgm:cxn modelId="{19E97D86-0400-468F-8743-17A31FEB931A}" type="presParOf" srcId="{B21BD2A7-8D78-4CCC-ABFF-5795BE1E4D8E}" destId="{1BBD58C3-E14E-4440-AF52-3DD20D560284}" srcOrd="11" destOrd="0" presId="urn:microsoft.com/office/officeart/2009/3/layout/RandomtoResultProcess"/>
    <dgm:cxn modelId="{3760CB8A-64A9-45BD-A7F6-1FA2426FFE8A}" type="presParOf" srcId="{B21BD2A7-8D78-4CCC-ABFF-5795BE1E4D8E}" destId="{F2551EF7-476F-4C83-A8FD-A084A4CA1B49}" srcOrd="12" destOrd="0" presId="urn:microsoft.com/office/officeart/2009/3/layout/RandomtoResultProcess"/>
    <dgm:cxn modelId="{A8992384-4677-44CF-84C7-F43C64D4C152}" type="presParOf" srcId="{B21BD2A7-8D78-4CCC-ABFF-5795BE1E4D8E}" destId="{1DC87D86-E935-4881-BB42-149AC2C3DB77}" srcOrd="13" destOrd="0" presId="urn:microsoft.com/office/officeart/2009/3/layout/RandomtoResultProcess"/>
    <dgm:cxn modelId="{78033E0E-4BC7-4582-8B41-DA16B6949F17}" type="presParOf" srcId="{B21BD2A7-8D78-4CCC-ABFF-5795BE1E4D8E}" destId="{6A7FA38F-BC4E-4A4A-9ED2-2BB8B49E4F35}" srcOrd="14" destOrd="0" presId="urn:microsoft.com/office/officeart/2009/3/layout/RandomtoResultProcess"/>
    <dgm:cxn modelId="{7A156843-5A37-4CBC-8A55-E97EF534E33C}" type="presParOf" srcId="{B21BD2A7-8D78-4CCC-ABFF-5795BE1E4D8E}" destId="{24BACABC-518E-4641-82A6-227AE83641C7}" srcOrd="15" destOrd="0" presId="urn:microsoft.com/office/officeart/2009/3/layout/RandomtoResultProcess"/>
    <dgm:cxn modelId="{FF9C6404-D612-49D7-98BE-00C1C660CD6D}" type="presParOf" srcId="{B21BD2A7-8D78-4CCC-ABFF-5795BE1E4D8E}" destId="{E26899F6-C819-4F01-BC4B-CEBFBEAE308F}" srcOrd="16" destOrd="0" presId="urn:microsoft.com/office/officeart/2009/3/layout/RandomtoResultProcess"/>
    <dgm:cxn modelId="{30E0522D-0488-4D63-B448-AB4B209467A2}" type="presParOf" srcId="{B21BD2A7-8D78-4CCC-ABFF-5795BE1E4D8E}" destId="{38FA7402-0549-4C62-83A8-994315C7C395}" srcOrd="17" destOrd="0" presId="urn:microsoft.com/office/officeart/2009/3/layout/RandomtoResultProcess"/>
    <dgm:cxn modelId="{B2C15B44-1275-4859-879D-248705EE5353}" type="presParOf" srcId="{B21BD2A7-8D78-4CCC-ABFF-5795BE1E4D8E}" destId="{8C896A12-59A0-4D69-B876-F203043B6969}" srcOrd="18" destOrd="0" presId="urn:microsoft.com/office/officeart/2009/3/layout/RandomtoResultProcess"/>
    <dgm:cxn modelId="{7E731E6A-664B-4B8B-961A-FEA5D39B14FE}" type="presParOf" srcId="{B21BD2A7-8D78-4CCC-ABFF-5795BE1E4D8E}" destId="{B47888C5-2AB1-44E7-9721-9F85A34DCD1F}" srcOrd="19" destOrd="0" presId="urn:microsoft.com/office/officeart/2009/3/layout/RandomtoResultProcess"/>
    <dgm:cxn modelId="{42096ECF-0D3B-4955-BC9C-DDB5B5D6E06A}" type="presParOf" srcId="{418C94F9-CDC7-4C19-A028-418A19872267}" destId="{0300AE5A-4B74-47DA-A7CC-1ABB5CDFD402}" srcOrd="1" destOrd="0" presId="urn:microsoft.com/office/officeart/2009/3/layout/RandomtoResultProcess"/>
    <dgm:cxn modelId="{F15C37F1-CEAA-43FE-81EE-D11FA581BEB0}" type="presParOf" srcId="{0300AE5A-4B74-47DA-A7CC-1ABB5CDFD402}" destId="{DB096DAF-36A5-4444-86AB-3AA269D5EFF0}" srcOrd="0" destOrd="0" presId="urn:microsoft.com/office/officeart/2009/3/layout/RandomtoResultProcess"/>
    <dgm:cxn modelId="{399954EE-7E00-4929-A544-E07A24BA898D}" type="presParOf" srcId="{0300AE5A-4B74-47DA-A7CC-1ABB5CDFD402}" destId="{12CCC175-79DB-4086-9426-D63686EE65CB}" srcOrd="1" destOrd="0" presId="urn:microsoft.com/office/officeart/2009/3/layout/RandomtoResultProcess"/>
    <dgm:cxn modelId="{C504A4F3-3F42-4B91-B201-4BF366797986}" type="presParOf" srcId="{418C94F9-CDC7-4C19-A028-418A19872267}" destId="{AE439778-BF71-47B0-929C-3DA7E56376E1}" srcOrd="2" destOrd="0" presId="urn:microsoft.com/office/officeart/2009/3/layout/RandomtoResultProcess"/>
    <dgm:cxn modelId="{DC0739EE-27A1-4D93-A761-2BEAD291A6CD}" type="presParOf" srcId="{418C94F9-CDC7-4C19-A028-418A19872267}" destId="{A96C2D45-B89E-41C7-871E-527D5993CC0B}" srcOrd="3" destOrd="0" presId="urn:microsoft.com/office/officeart/2009/3/layout/RandomtoResultProcess"/>
    <dgm:cxn modelId="{017FBA98-6471-4213-85AE-EA74D4E3E28E}" type="presParOf" srcId="{A96C2D45-B89E-41C7-871E-527D5993CC0B}" destId="{79124AE7-F39A-4E17-A8C5-18525911A2C0}" srcOrd="0" destOrd="0" presId="urn:microsoft.com/office/officeart/2009/3/layout/RandomtoResultProcess"/>
    <dgm:cxn modelId="{255AE0BD-4DE5-4332-8125-A9FC1CB18A4E}" type="presParOf" srcId="{A96C2D45-B89E-41C7-871E-527D5993CC0B}" destId="{CE99EBB5-FB98-4858-BB8D-ADEEC7F69CEB}" srcOrd="1" destOrd="0" presId="urn:microsoft.com/office/officeart/2009/3/layout/RandomtoResultProcess"/>
    <dgm:cxn modelId="{268DEF48-F532-46BB-94DE-4E14261EFEA3}" type="presParOf" srcId="{418C94F9-CDC7-4C19-A028-418A19872267}" destId="{95524E34-E274-4352-A30A-BC3FAE55E11C}" srcOrd="4" destOrd="0" presId="urn:microsoft.com/office/officeart/2009/3/layout/RandomtoResultProcess"/>
    <dgm:cxn modelId="{BB15CF54-D771-4C3B-B047-12E709E874EF}" type="presParOf" srcId="{95524E34-E274-4352-A30A-BC3FAE55E11C}" destId="{C92D1024-1324-46A8-9191-C3F083CA8F2C}" srcOrd="0" destOrd="0" presId="urn:microsoft.com/office/officeart/2009/3/layout/RandomtoResultProcess"/>
    <dgm:cxn modelId="{A2615434-3E14-4995-BCF1-89590DD8D196}" type="presParOf" srcId="{95524E34-E274-4352-A30A-BC3FAE55E11C}" destId="{2F75D964-1BBB-4D20-9343-C7A329591F80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7750ECF-EAA5-42E1-9E07-122E69E79CD2}" type="doc">
      <dgm:prSet loTypeId="urn:microsoft.com/office/officeart/2009/3/layout/RandomtoResultProcess" loCatId="process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id-ID"/>
        </a:p>
      </dgm:t>
    </dgm:pt>
    <dgm:pt modelId="{3DF17D5B-85DF-4DDF-BF1B-184860175F17}">
      <dgm:prSet phldrT="[Text]" custT="1"/>
      <dgm:spPr/>
      <dgm:t>
        <a:bodyPr/>
        <a:lstStyle/>
        <a:p>
          <a:r>
            <a:rPr lang="id-ID" sz="1800" dirty="0" smtClean="0"/>
            <a:t>menemukan </a:t>
          </a:r>
          <a:r>
            <a:rPr lang="id-ID" sz="3200" dirty="0" smtClean="0"/>
            <a:t>permasalahan</a:t>
          </a:r>
          <a:r>
            <a:rPr lang="id-ID" sz="1800" dirty="0" smtClean="0"/>
            <a:t> dan merumuskan </a:t>
          </a:r>
          <a:r>
            <a:rPr lang="id-ID" sz="3200" dirty="0" smtClean="0"/>
            <a:t>solusinya</a:t>
          </a:r>
          <a:endParaRPr lang="id-ID" sz="3200" dirty="0"/>
        </a:p>
      </dgm:t>
    </dgm:pt>
    <dgm:pt modelId="{B5995009-A26A-4D52-B99B-6B4DDB1AC8A9}" type="parTrans" cxnId="{7FCBC5CD-C85D-4CDF-904F-F73CFBE70070}">
      <dgm:prSet/>
      <dgm:spPr/>
      <dgm:t>
        <a:bodyPr/>
        <a:lstStyle/>
        <a:p>
          <a:endParaRPr lang="id-ID" sz="1800"/>
        </a:p>
      </dgm:t>
    </dgm:pt>
    <dgm:pt modelId="{566C0586-9CA9-442B-A2E7-CA2478A59015}" type="sibTrans" cxnId="{7FCBC5CD-C85D-4CDF-904F-F73CFBE70070}">
      <dgm:prSet/>
      <dgm:spPr/>
      <dgm:t>
        <a:bodyPr/>
        <a:lstStyle/>
        <a:p>
          <a:endParaRPr lang="id-ID" sz="1800"/>
        </a:p>
      </dgm:t>
    </dgm:pt>
    <dgm:pt modelId="{47D500CE-61B4-4339-8C1C-9EEAD2C732CB}">
      <dgm:prSet phldrT="[Text]" custT="1"/>
      <dgm:spPr/>
      <dgm:t>
        <a:bodyPr/>
        <a:lstStyle/>
        <a:p>
          <a:r>
            <a:rPr lang="id-ID" sz="2800" dirty="0" smtClean="0"/>
            <a:t>dijadikan rancangan aksi perubahan</a:t>
          </a:r>
          <a:endParaRPr lang="id-ID" sz="2800" dirty="0"/>
        </a:p>
      </dgm:t>
    </dgm:pt>
    <dgm:pt modelId="{E3C34239-431B-4EB3-860F-91A766B72676}" type="parTrans" cxnId="{FF9414F1-2CAE-41D7-898E-CC469FFC65B8}">
      <dgm:prSet/>
      <dgm:spPr/>
      <dgm:t>
        <a:bodyPr/>
        <a:lstStyle/>
        <a:p>
          <a:endParaRPr lang="id-ID"/>
        </a:p>
      </dgm:t>
    </dgm:pt>
    <dgm:pt modelId="{34BD1B88-CA92-4209-8C0B-5A3D4CF96BAE}" type="sibTrans" cxnId="{FF9414F1-2CAE-41D7-898E-CC469FFC65B8}">
      <dgm:prSet/>
      <dgm:spPr/>
      <dgm:t>
        <a:bodyPr/>
        <a:lstStyle/>
        <a:p>
          <a:endParaRPr lang="id-ID"/>
        </a:p>
      </dgm:t>
    </dgm:pt>
    <dgm:pt modelId="{418C94F9-CDC7-4C19-A028-418A19872267}" type="pres">
      <dgm:prSet presAssocID="{27750ECF-EAA5-42E1-9E07-122E69E79CD2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B21BD2A7-8D78-4CCC-ABFF-5795BE1E4D8E}" type="pres">
      <dgm:prSet presAssocID="{3DF17D5B-85DF-4DDF-BF1B-184860175F17}" presName="chaos" presStyleCnt="0"/>
      <dgm:spPr/>
    </dgm:pt>
    <dgm:pt modelId="{39B3BE16-6F42-490B-920F-EAC22695598A}" type="pres">
      <dgm:prSet presAssocID="{3DF17D5B-85DF-4DDF-BF1B-184860175F17}" presName="parTx1" presStyleLbl="revTx" presStyleIdx="0" presStyleCnt="1" custScaleX="115041" custScaleY="130663"/>
      <dgm:spPr/>
      <dgm:t>
        <a:bodyPr/>
        <a:lstStyle/>
        <a:p>
          <a:endParaRPr lang="id-ID"/>
        </a:p>
      </dgm:t>
    </dgm:pt>
    <dgm:pt modelId="{02E12616-41C7-42F5-9467-5FD14AAF3A6E}" type="pres">
      <dgm:prSet presAssocID="{3DF17D5B-85DF-4DDF-BF1B-184860175F17}" presName="c1" presStyleLbl="node1" presStyleIdx="0" presStyleCnt="19"/>
      <dgm:spPr/>
    </dgm:pt>
    <dgm:pt modelId="{34E30806-31EE-4CE7-9BED-518BDC825297}" type="pres">
      <dgm:prSet presAssocID="{3DF17D5B-85DF-4DDF-BF1B-184860175F17}" presName="c2" presStyleLbl="node1" presStyleIdx="1" presStyleCnt="19"/>
      <dgm:spPr/>
    </dgm:pt>
    <dgm:pt modelId="{6944A287-D354-4731-9618-7740F5A53047}" type="pres">
      <dgm:prSet presAssocID="{3DF17D5B-85DF-4DDF-BF1B-184860175F17}" presName="c3" presStyleLbl="node1" presStyleIdx="2" presStyleCnt="19"/>
      <dgm:spPr/>
    </dgm:pt>
    <dgm:pt modelId="{37CD8CF1-6B2C-4302-9036-54D0A40BB7D0}" type="pres">
      <dgm:prSet presAssocID="{3DF17D5B-85DF-4DDF-BF1B-184860175F17}" presName="c4" presStyleLbl="node1" presStyleIdx="3" presStyleCnt="19"/>
      <dgm:spPr/>
    </dgm:pt>
    <dgm:pt modelId="{D708F579-4EB5-43B4-AE8A-E4B55956C7B4}" type="pres">
      <dgm:prSet presAssocID="{3DF17D5B-85DF-4DDF-BF1B-184860175F17}" presName="c5" presStyleLbl="node1" presStyleIdx="4" presStyleCnt="19"/>
      <dgm:spPr/>
    </dgm:pt>
    <dgm:pt modelId="{36BDC8D3-B597-4CE3-B3EB-E5C070719C41}" type="pres">
      <dgm:prSet presAssocID="{3DF17D5B-85DF-4DDF-BF1B-184860175F17}" presName="c6" presStyleLbl="node1" presStyleIdx="5" presStyleCnt="19"/>
      <dgm:spPr/>
    </dgm:pt>
    <dgm:pt modelId="{C9310170-A342-4CBB-B44D-874273F64681}" type="pres">
      <dgm:prSet presAssocID="{3DF17D5B-85DF-4DDF-BF1B-184860175F17}" presName="c7" presStyleLbl="node1" presStyleIdx="6" presStyleCnt="19"/>
      <dgm:spPr/>
    </dgm:pt>
    <dgm:pt modelId="{24D76609-DA4B-4E45-892C-2B3E03832646}" type="pres">
      <dgm:prSet presAssocID="{3DF17D5B-85DF-4DDF-BF1B-184860175F17}" presName="c8" presStyleLbl="node1" presStyleIdx="7" presStyleCnt="19"/>
      <dgm:spPr/>
    </dgm:pt>
    <dgm:pt modelId="{DE88FE4B-2162-444D-BDCF-88CC565FED5E}" type="pres">
      <dgm:prSet presAssocID="{3DF17D5B-85DF-4DDF-BF1B-184860175F17}" presName="c9" presStyleLbl="node1" presStyleIdx="8" presStyleCnt="19"/>
      <dgm:spPr/>
    </dgm:pt>
    <dgm:pt modelId="{1BBD58C3-E14E-4440-AF52-3DD20D560284}" type="pres">
      <dgm:prSet presAssocID="{3DF17D5B-85DF-4DDF-BF1B-184860175F17}" presName="c10" presStyleLbl="node1" presStyleIdx="9" presStyleCnt="19"/>
      <dgm:spPr/>
    </dgm:pt>
    <dgm:pt modelId="{F2551EF7-476F-4C83-A8FD-A084A4CA1B49}" type="pres">
      <dgm:prSet presAssocID="{3DF17D5B-85DF-4DDF-BF1B-184860175F17}" presName="c11" presStyleLbl="node1" presStyleIdx="10" presStyleCnt="19"/>
      <dgm:spPr/>
    </dgm:pt>
    <dgm:pt modelId="{1DC87D86-E935-4881-BB42-149AC2C3DB77}" type="pres">
      <dgm:prSet presAssocID="{3DF17D5B-85DF-4DDF-BF1B-184860175F17}" presName="c12" presStyleLbl="node1" presStyleIdx="11" presStyleCnt="19"/>
      <dgm:spPr/>
    </dgm:pt>
    <dgm:pt modelId="{6A7FA38F-BC4E-4A4A-9ED2-2BB8B49E4F35}" type="pres">
      <dgm:prSet presAssocID="{3DF17D5B-85DF-4DDF-BF1B-184860175F17}" presName="c13" presStyleLbl="node1" presStyleIdx="12" presStyleCnt="19"/>
      <dgm:spPr/>
    </dgm:pt>
    <dgm:pt modelId="{24BACABC-518E-4641-82A6-227AE83641C7}" type="pres">
      <dgm:prSet presAssocID="{3DF17D5B-85DF-4DDF-BF1B-184860175F17}" presName="c14" presStyleLbl="node1" presStyleIdx="13" presStyleCnt="19"/>
      <dgm:spPr/>
    </dgm:pt>
    <dgm:pt modelId="{E26899F6-C819-4F01-BC4B-CEBFBEAE308F}" type="pres">
      <dgm:prSet presAssocID="{3DF17D5B-85DF-4DDF-BF1B-184860175F17}" presName="c15" presStyleLbl="node1" presStyleIdx="14" presStyleCnt="19"/>
      <dgm:spPr/>
    </dgm:pt>
    <dgm:pt modelId="{38FA7402-0549-4C62-83A8-994315C7C395}" type="pres">
      <dgm:prSet presAssocID="{3DF17D5B-85DF-4DDF-BF1B-184860175F17}" presName="c16" presStyleLbl="node1" presStyleIdx="15" presStyleCnt="19"/>
      <dgm:spPr/>
    </dgm:pt>
    <dgm:pt modelId="{8C896A12-59A0-4D69-B876-F203043B6969}" type="pres">
      <dgm:prSet presAssocID="{3DF17D5B-85DF-4DDF-BF1B-184860175F17}" presName="c17" presStyleLbl="node1" presStyleIdx="16" presStyleCnt="19"/>
      <dgm:spPr/>
    </dgm:pt>
    <dgm:pt modelId="{B47888C5-2AB1-44E7-9721-9F85A34DCD1F}" type="pres">
      <dgm:prSet presAssocID="{3DF17D5B-85DF-4DDF-BF1B-184860175F17}" presName="c18" presStyleLbl="node1" presStyleIdx="17" presStyleCnt="19"/>
      <dgm:spPr/>
    </dgm:pt>
    <dgm:pt modelId="{0300AE5A-4B74-47DA-A7CC-1ABB5CDFD402}" type="pres">
      <dgm:prSet presAssocID="{566C0586-9CA9-442B-A2E7-CA2478A59015}" presName="chevronComposite1" presStyleCnt="0"/>
      <dgm:spPr/>
    </dgm:pt>
    <dgm:pt modelId="{DB096DAF-36A5-4444-86AB-3AA269D5EFF0}" type="pres">
      <dgm:prSet presAssocID="{566C0586-9CA9-442B-A2E7-CA2478A59015}" presName="chevron1" presStyleLbl="sibTrans2D1" presStyleIdx="0" presStyleCnt="2"/>
      <dgm:spPr/>
    </dgm:pt>
    <dgm:pt modelId="{12CCC175-79DB-4086-9426-D63686EE65CB}" type="pres">
      <dgm:prSet presAssocID="{566C0586-9CA9-442B-A2E7-CA2478A59015}" presName="spChevron1" presStyleCnt="0"/>
      <dgm:spPr/>
    </dgm:pt>
    <dgm:pt modelId="{0A624831-6935-4F35-8A4C-8E6DB07F82AF}" type="pres">
      <dgm:prSet presAssocID="{566C0586-9CA9-442B-A2E7-CA2478A59015}" presName="overlap" presStyleCnt="0"/>
      <dgm:spPr/>
    </dgm:pt>
    <dgm:pt modelId="{DF4BA9EB-B97F-46D5-9AB9-0EF034032EDD}" type="pres">
      <dgm:prSet presAssocID="{566C0586-9CA9-442B-A2E7-CA2478A59015}" presName="chevronComposite2" presStyleCnt="0"/>
      <dgm:spPr/>
    </dgm:pt>
    <dgm:pt modelId="{672119C7-17D9-48B9-A6C9-5471120514B0}" type="pres">
      <dgm:prSet presAssocID="{566C0586-9CA9-442B-A2E7-CA2478A59015}" presName="chevron2" presStyleLbl="sibTrans2D1" presStyleIdx="1" presStyleCnt="2"/>
      <dgm:spPr/>
    </dgm:pt>
    <dgm:pt modelId="{424F279F-B998-4E39-A2D1-699AFF12B9FB}" type="pres">
      <dgm:prSet presAssocID="{566C0586-9CA9-442B-A2E7-CA2478A59015}" presName="spChevron2" presStyleCnt="0"/>
      <dgm:spPr/>
    </dgm:pt>
    <dgm:pt modelId="{76D44A71-CBD2-4038-BB2E-36027D9293DF}" type="pres">
      <dgm:prSet presAssocID="{47D500CE-61B4-4339-8C1C-9EEAD2C732CB}" presName="last" presStyleCnt="0"/>
      <dgm:spPr/>
    </dgm:pt>
    <dgm:pt modelId="{DCB6FEAA-DE98-4AB5-B7F8-477B3F2AB5B2}" type="pres">
      <dgm:prSet presAssocID="{47D500CE-61B4-4339-8C1C-9EEAD2C732CB}" presName="circleTx" presStyleLbl="node1" presStyleIdx="18" presStyleCnt="19"/>
      <dgm:spPr/>
      <dgm:t>
        <a:bodyPr/>
        <a:lstStyle/>
        <a:p>
          <a:endParaRPr lang="id-ID"/>
        </a:p>
      </dgm:t>
    </dgm:pt>
    <dgm:pt modelId="{EF0CB109-2C43-402E-856C-473F48C63736}" type="pres">
      <dgm:prSet presAssocID="{47D500CE-61B4-4339-8C1C-9EEAD2C732CB}" presName="spN" presStyleCnt="0"/>
      <dgm:spPr/>
    </dgm:pt>
  </dgm:ptLst>
  <dgm:cxnLst>
    <dgm:cxn modelId="{FF9414F1-2CAE-41D7-898E-CC469FFC65B8}" srcId="{27750ECF-EAA5-42E1-9E07-122E69E79CD2}" destId="{47D500CE-61B4-4339-8C1C-9EEAD2C732CB}" srcOrd="1" destOrd="0" parTransId="{E3C34239-431B-4EB3-860F-91A766B72676}" sibTransId="{34BD1B88-CA92-4209-8C0B-5A3D4CF96BAE}"/>
    <dgm:cxn modelId="{04256AE2-C76C-4348-AAFC-EDD8B0FE3111}" type="presOf" srcId="{3DF17D5B-85DF-4DDF-BF1B-184860175F17}" destId="{39B3BE16-6F42-490B-920F-EAC22695598A}" srcOrd="0" destOrd="0" presId="urn:microsoft.com/office/officeart/2009/3/layout/RandomtoResultProcess"/>
    <dgm:cxn modelId="{877E02D2-7E4A-4618-9D8C-FB8CA713AB73}" type="presOf" srcId="{47D500CE-61B4-4339-8C1C-9EEAD2C732CB}" destId="{DCB6FEAA-DE98-4AB5-B7F8-477B3F2AB5B2}" srcOrd="0" destOrd="0" presId="urn:microsoft.com/office/officeart/2009/3/layout/RandomtoResultProcess"/>
    <dgm:cxn modelId="{7FCBC5CD-C85D-4CDF-904F-F73CFBE70070}" srcId="{27750ECF-EAA5-42E1-9E07-122E69E79CD2}" destId="{3DF17D5B-85DF-4DDF-BF1B-184860175F17}" srcOrd="0" destOrd="0" parTransId="{B5995009-A26A-4D52-B99B-6B4DDB1AC8A9}" sibTransId="{566C0586-9CA9-442B-A2E7-CA2478A59015}"/>
    <dgm:cxn modelId="{EBC03D19-2F45-4BB9-9203-8C1D856093BE}" type="presOf" srcId="{27750ECF-EAA5-42E1-9E07-122E69E79CD2}" destId="{418C94F9-CDC7-4C19-A028-418A19872267}" srcOrd="0" destOrd="0" presId="urn:microsoft.com/office/officeart/2009/3/layout/RandomtoResultProcess"/>
    <dgm:cxn modelId="{E793529F-595C-47BA-BD15-E72E86300AFB}" type="presParOf" srcId="{418C94F9-CDC7-4C19-A028-418A19872267}" destId="{B21BD2A7-8D78-4CCC-ABFF-5795BE1E4D8E}" srcOrd="0" destOrd="0" presId="urn:microsoft.com/office/officeart/2009/3/layout/RandomtoResultProcess"/>
    <dgm:cxn modelId="{1868ACC2-F3B4-41B8-9433-C654F92E915D}" type="presParOf" srcId="{B21BD2A7-8D78-4CCC-ABFF-5795BE1E4D8E}" destId="{39B3BE16-6F42-490B-920F-EAC22695598A}" srcOrd="0" destOrd="0" presId="urn:microsoft.com/office/officeart/2009/3/layout/RandomtoResultProcess"/>
    <dgm:cxn modelId="{A03CC8B6-E9AD-441B-BC3F-7B9CF80BF940}" type="presParOf" srcId="{B21BD2A7-8D78-4CCC-ABFF-5795BE1E4D8E}" destId="{02E12616-41C7-42F5-9467-5FD14AAF3A6E}" srcOrd="1" destOrd="0" presId="urn:microsoft.com/office/officeart/2009/3/layout/RandomtoResultProcess"/>
    <dgm:cxn modelId="{154049B1-E03E-4323-BD16-F5B0B63642F8}" type="presParOf" srcId="{B21BD2A7-8D78-4CCC-ABFF-5795BE1E4D8E}" destId="{34E30806-31EE-4CE7-9BED-518BDC825297}" srcOrd="2" destOrd="0" presId="urn:microsoft.com/office/officeart/2009/3/layout/RandomtoResultProcess"/>
    <dgm:cxn modelId="{61602704-C226-41B2-98F6-2A78E414EA40}" type="presParOf" srcId="{B21BD2A7-8D78-4CCC-ABFF-5795BE1E4D8E}" destId="{6944A287-D354-4731-9618-7740F5A53047}" srcOrd="3" destOrd="0" presId="urn:microsoft.com/office/officeart/2009/3/layout/RandomtoResultProcess"/>
    <dgm:cxn modelId="{0438661D-A688-44D4-AEE5-6FBBB7581960}" type="presParOf" srcId="{B21BD2A7-8D78-4CCC-ABFF-5795BE1E4D8E}" destId="{37CD8CF1-6B2C-4302-9036-54D0A40BB7D0}" srcOrd="4" destOrd="0" presId="urn:microsoft.com/office/officeart/2009/3/layout/RandomtoResultProcess"/>
    <dgm:cxn modelId="{E7A77719-0FE3-462F-8E98-D370BBF43A8C}" type="presParOf" srcId="{B21BD2A7-8D78-4CCC-ABFF-5795BE1E4D8E}" destId="{D708F579-4EB5-43B4-AE8A-E4B55956C7B4}" srcOrd="5" destOrd="0" presId="urn:microsoft.com/office/officeart/2009/3/layout/RandomtoResultProcess"/>
    <dgm:cxn modelId="{0FF85BD6-113D-422F-9709-D424ECBCA7ED}" type="presParOf" srcId="{B21BD2A7-8D78-4CCC-ABFF-5795BE1E4D8E}" destId="{36BDC8D3-B597-4CE3-B3EB-E5C070719C41}" srcOrd="6" destOrd="0" presId="urn:microsoft.com/office/officeart/2009/3/layout/RandomtoResultProcess"/>
    <dgm:cxn modelId="{C9F2824E-2D8C-4797-A8D3-090BE0878BB8}" type="presParOf" srcId="{B21BD2A7-8D78-4CCC-ABFF-5795BE1E4D8E}" destId="{C9310170-A342-4CBB-B44D-874273F64681}" srcOrd="7" destOrd="0" presId="urn:microsoft.com/office/officeart/2009/3/layout/RandomtoResultProcess"/>
    <dgm:cxn modelId="{9BA9AA5E-8734-42FF-A875-541CCBB3E703}" type="presParOf" srcId="{B21BD2A7-8D78-4CCC-ABFF-5795BE1E4D8E}" destId="{24D76609-DA4B-4E45-892C-2B3E03832646}" srcOrd="8" destOrd="0" presId="urn:microsoft.com/office/officeart/2009/3/layout/RandomtoResultProcess"/>
    <dgm:cxn modelId="{843042A4-BB7F-492B-9B05-B98F0A61BF67}" type="presParOf" srcId="{B21BD2A7-8D78-4CCC-ABFF-5795BE1E4D8E}" destId="{DE88FE4B-2162-444D-BDCF-88CC565FED5E}" srcOrd="9" destOrd="0" presId="urn:microsoft.com/office/officeart/2009/3/layout/RandomtoResultProcess"/>
    <dgm:cxn modelId="{8170D41B-CB2E-47E7-89F3-897682EBF782}" type="presParOf" srcId="{B21BD2A7-8D78-4CCC-ABFF-5795BE1E4D8E}" destId="{1BBD58C3-E14E-4440-AF52-3DD20D560284}" srcOrd="10" destOrd="0" presId="urn:microsoft.com/office/officeart/2009/3/layout/RandomtoResultProcess"/>
    <dgm:cxn modelId="{6B7344F6-18FB-4CCC-B8DD-837DE9A9DBAC}" type="presParOf" srcId="{B21BD2A7-8D78-4CCC-ABFF-5795BE1E4D8E}" destId="{F2551EF7-476F-4C83-A8FD-A084A4CA1B49}" srcOrd="11" destOrd="0" presId="urn:microsoft.com/office/officeart/2009/3/layout/RandomtoResultProcess"/>
    <dgm:cxn modelId="{2A4157B0-16BE-4B16-8112-16D0BC5CA569}" type="presParOf" srcId="{B21BD2A7-8D78-4CCC-ABFF-5795BE1E4D8E}" destId="{1DC87D86-E935-4881-BB42-149AC2C3DB77}" srcOrd="12" destOrd="0" presId="urn:microsoft.com/office/officeart/2009/3/layout/RandomtoResultProcess"/>
    <dgm:cxn modelId="{5A73CF26-04FD-4A2C-A1D7-CDD4D3109E6F}" type="presParOf" srcId="{B21BD2A7-8D78-4CCC-ABFF-5795BE1E4D8E}" destId="{6A7FA38F-BC4E-4A4A-9ED2-2BB8B49E4F35}" srcOrd="13" destOrd="0" presId="urn:microsoft.com/office/officeart/2009/3/layout/RandomtoResultProcess"/>
    <dgm:cxn modelId="{10E01138-3B31-40A5-A8CC-E18E87F65E84}" type="presParOf" srcId="{B21BD2A7-8D78-4CCC-ABFF-5795BE1E4D8E}" destId="{24BACABC-518E-4641-82A6-227AE83641C7}" srcOrd="14" destOrd="0" presId="urn:microsoft.com/office/officeart/2009/3/layout/RandomtoResultProcess"/>
    <dgm:cxn modelId="{8D7D55E9-903F-4DDD-90F9-2237527DF965}" type="presParOf" srcId="{B21BD2A7-8D78-4CCC-ABFF-5795BE1E4D8E}" destId="{E26899F6-C819-4F01-BC4B-CEBFBEAE308F}" srcOrd="15" destOrd="0" presId="urn:microsoft.com/office/officeart/2009/3/layout/RandomtoResultProcess"/>
    <dgm:cxn modelId="{ACEAA6CE-EE91-4C9F-92A3-69D131059009}" type="presParOf" srcId="{B21BD2A7-8D78-4CCC-ABFF-5795BE1E4D8E}" destId="{38FA7402-0549-4C62-83A8-994315C7C395}" srcOrd="16" destOrd="0" presId="urn:microsoft.com/office/officeart/2009/3/layout/RandomtoResultProcess"/>
    <dgm:cxn modelId="{328A9526-A23A-4AB6-9F94-FAF8DA299EE8}" type="presParOf" srcId="{B21BD2A7-8D78-4CCC-ABFF-5795BE1E4D8E}" destId="{8C896A12-59A0-4D69-B876-F203043B6969}" srcOrd="17" destOrd="0" presId="urn:microsoft.com/office/officeart/2009/3/layout/RandomtoResultProcess"/>
    <dgm:cxn modelId="{0FA28B3F-911D-4864-807B-DFB14CD36B7C}" type="presParOf" srcId="{B21BD2A7-8D78-4CCC-ABFF-5795BE1E4D8E}" destId="{B47888C5-2AB1-44E7-9721-9F85A34DCD1F}" srcOrd="18" destOrd="0" presId="urn:microsoft.com/office/officeart/2009/3/layout/RandomtoResultProcess"/>
    <dgm:cxn modelId="{EB2E3858-A4C5-43D3-A34C-8D6F8122C4FB}" type="presParOf" srcId="{418C94F9-CDC7-4C19-A028-418A19872267}" destId="{0300AE5A-4B74-47DA-A7CC-1ABB5CDFD402}" srcOrd="1" destOrd="0" presId="urn:microsoft.com/office/officeart/2009/3/layout/RandomtoResultProcess"/>
    <dgm:cxn modelId="{079F76A5-4BC9-4A0D-9695-C7906BD8DD5A}" type="presParOf" srcId="{0300AE5A-4B74-47DA-A7CC-1ABB5CDFD402}" destId="{DB096DAF-36A5-4444-86AB-3AA269D5EFF0}" srcOrd="0" destOrd="0" presId="urn:microsoft.com/office/officeart/2009/3/layout/RandomtoResultProcess"/>
    <dgm:cxn modelId="{36301F0C-EAB6-4F6B-9FE8-AB3CB091F223}" type="presParOf" srcId="{0300AE5A-4B74-47DA-A7CC-1ABB5CDFD402}" destId="{12CCC175-79DB-4086-9426-D63686EE65CB}" srcOrd="1" destOrd="0" presId="urn:microsoft.com/office/officeart/2009/3/layout/RandomtoResultProcess"/>
    <dgm:cxn modelId="{93A68A34-E378-4CDB-8487-3632445629B5}" type="presParOf" srcId="{418C94F9-CDC7-4C19-A028-418A19872267}" destId="{0A624831-6935-4F35-8A4C-8E6DB07F82AF}" srcOrd="2" destOrd="0" presId="urn:microsoft.com/office/officeart/2009/3/layout/RandomtoResultProcess"/>
    <dgm:cxn modelId="{7A1C4B4D-3A73-4871-B145-4F3A7A292023}" type="presParOf" srcId="{418C94F9-CDC7-4C19-A028-418A19872267}" destId="{DF4BA9EB-B97F-46D5-9AB9-0EF034032EDD}" srcOrd="3" destOrd="0" presId="urn:microsoft.com/office/officeart/2009/3/layout/RandomtoResultProcess"/>
    <dgm:cxn modelId="{13D69D93-FBDD-4E75-A79A-4B4936D4A4B6}" type="presParOf" srcId="{DF4BA9EB-B97F-46D5-9AB9-0EF034032EDD}" destId="{672119C7-17D9-48B9-A6C9-5471120514B0}" srcOrd="0" destOrd="0" presId="urn:microsoft.com/office/officeart/2009/3/layout/RandomtoResultProcess"/>
    <dgm:cxn modelId="{B52F2EFF-53DF-4DE8-B17F-5C9946C9A76E}" type="presParOf" srcId="{DF4BA9EB-B97F-46D5-9AB9-0EF034032EDD}" destId="{424F279F-B998-4E39-A2D1-699AFF12B9FB}" srcOrd="1" destOrd="0" presId="urn:microsoft.com/office/officeart/2009/3/layout/RandomtoResultProcess"/>
    <dgm:cxn modelId="{20EAAB47-877C-453F-A8F5-E2AF59649C5E}" type="presParOf" srcId="{418C94F9-CDC7-4C19-A028-418A19872267}" destId="{76D44A71-CBD2-4038-BB2E-36027D9293DF}" srcOrd="4" destOrd="0" presId="urn:microsoft.com/office/officeart/2009/3/layout/RandomtoResultProcess"/>
    <dgm:cxn modelId="{C09E78D1-2EF5-4D47-9B88-2B8314F19819}" type="presParOf" srcId="{76D44A71-CBD2-4038-BB2E-36027D9293DF}" destId="{DCB6FEAA-DE98-4AB5-B7F8-477B3F2AB5B2}" srcOrd="0" destOrd="0" presId="urn:microsoft.com/office/officeart/2009/3/layout/RandomtoResultProcess"/>
    <dgm:cxn modelId="{7ACD3FA7-9567-4929-AECC-923BBE3E2F60}" type="presParOf" srcId="{76D44A71-CBD2-4038-BB2E-36027D9293DF}" destId="{EF0CB109-2C43-402E-856C-473F48C63736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CAC80DB-D94B-4809-8363-2DD62A2B8E37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55A33762-A973-4FDF-9C73-BD83295EA040}">
      <dgm:prSet phldrT="[Text]"/>
      <dgm:spPr/>
      <dgm:t>
        <a:bodyPr/>
        <a:lstStyle/>
        <a:p>
          <a:r>
            <a:rPr lang="id-ID" dirty="0" smtClean="0"/>
            <a:t>kelembagaan</a:t>
          </a:r>
          <a:endParaRPr lang="id-ID" dirty="0"/>
        </a:p>
      </dgm:t>
    </dgm:pt>
    <dgm:pt modelId="{AE1A3BD4-1A7D-4A53-BC36-FC15F07156F2}" type="parTrans" cxnId="{09F2194A-4890-4AC4-B81E-6CEF226A0ED2}">
      <dgm:prSet/>
      <dgm:spPr/>
      <dgm:t>
        <a:bodyPr/>
        <a:lstStyle/>
        <a:p>
          <a:endParaRPr lang="id-ID"/>
        </a:p>
      </dgm:t>
    </dgm:pt>
    <dgm:pt modelId="{E8DA6E69-A819-423B-BEEE-033FB445D562}" type="sibTrans" cxnId="{09F2194A-4890-4AC4-B81E-6CEF226A0ED2}">
      <dgm:prSet/>
      <dgm:spPr/>
      <dgm:t>
        <a:bodyPr/>
        <a:lstStyle/>
        <a:p>
          <a:endParaRPr lang="id-ID"/>
        </a:p>
      </dgm:t>
    </dgm:pt>
    <dgm:pt modelId="{521E6D82-DD1E-46CD-8695-EBD35E3C6419}">
      <dgm:prSet phldrT="[Text]"/>
      <dgm:spPr/>
      <dgm:t>
        <a:bodyPr/>
        <a:lstStyle/>
        <a:p>
          <a:r>
            <a:rPr lang="id-ID" dirty="0" smtClean="0"/>
            <a:t>struktur organisasi dan</a:t>
          </a:r>
          <a:endParaRPr lang="id-ID" dirty="0"/>
        </a:p>
      </dgm:t>
    </dgm:pt>
    <dgm:pt modelId="{12C10C0F-6E08-4B61-BAEA-DDE431A60DD5}" type="parTrans" cxnId="{CBEDCE01-23CE-4910-A95F-BEF119584EB4}">
      <dgm:prSet/>
      <dgm:spPr/>
      <dgm:t>
        <a:bodyPr/>
        <a:lstStyle/>
        <a:p>
          <a:endParaRPr lang="id-ID"/>
        </a:p>
      </dgm:t>
    </dgm:pt>
    <dgm:pt modelId="{F1BA2893-B72C-4A0E-AC95-5D34BEB4506E}" type="sibTrans" cxnId="{CBEDCE01-23CE-4910-A95F-BEF119584EB4}">
      <dgm:prSet/>
      <dgm:spPr/>
      <dgm:t>
        <a:bodyPr/>
        <a:lstStyle/>
        <a:p>
          <a:endParaRPr lang="id-ID"/>
        </a:p>
      </dgm:t>
    </dgm:pt>
    <dgm:pt modelId="{83A8C590-6F49-4B93-B1C3-EDB6D1E9C795}">
      <dgm:prSet phldrT="[Text]"/>
      <dgm:spPr/>
      <dgm:t>
        <a:bodyPr/>
        <a:lstStyle/>
        <a:p>
          <a:r>
            <a:rPr lang="id-ID" dirty="0" smtClean="0"/>
            <a:t>ketatalaksanaan dan</a:t>
          </a:r>
          <a:endParaRPr lang="id-ID" dirty="0"/>
        </a:p>
      </dgm:t>
    </dgm:pt>
    <dgm:pt modelId="{04E8C6A1-B3B9-4FDD-87ED-05A845D31B8C}" type="parTrans" cxnId="{1E666CCA-D087-4B21-8749-42CA40E28BBF}">
      <dgm:prSet/>
      <dgm:spPr/>
      <dgm:t>
        <a:bodyPr/>
        <a:lstStyle/>
        <a:p>
          <a:endParaRPr lang="id-ID"/>
        </a:p>
      </dgm:t>
    </dgm:pt>
    <dgm:pt modelId="{A4F1D0B3-140E-4FB7-BFA1-035FA750970A}" type="sibTrans" cxnId="{1E666CCA-D087-4B21-8749-42CA40E28BBF}">
      <dgm:prSet/>
      <dgm:spPr/>
      <dgm:t>
        <a:bodyPr/>
        <a:lstStyle/>
        <a:p>
          <a:endParaRPr lang="id-ID"/>
        </a:p>
      </dgm:t>
    </dgm:pt>
    <dgm:pt modelId="{0F9CB425-1CDF-473E-926D-2FF4A07B5C09}">
      <dgm:prSet phldrT="[Text]"/>
      <dgm:spPr/>
      <dgm:t>
        <a:bodyPr/>
        <a:lstStyle/>
        <a:p>
          <a:r>
            <a:rPr lang="id-ID" dirty="0" smtClean="0"/>
            <a:t>sumber daya manusianya (SDM). </a:t>
          </a:r>
          <a:endParaRPr lang="id-ID" dirty="0"/>
        </a:p>
      </dgm:t>
    </dgm:pt>
    <dgm:pt modelId="{8E04D436-EF8B-497D-95E4-EA6F80A415AE}" type="parTrans" cxnId="{34168B75-52B7-4C9A-B8E5-555C68888F30}">
      <dgm:prSet/>
      <dgm:spPr/>
      <dgm:t>
        <a:bodyPr/>
        <a:lstStyle/>
        <a:p>
          <a:endParaRPr lang="id-ID"/>
        </a:p>
      </dgm:t>
    </dgm:pt>
    <dgm:pt modelId="{E52FED45-214B-4637-9173-8BB820EB310E}" type="sibTrans" cxnId="{34168B75-52B7-4C9A-B8E5-555C68888F30}">
      <dgm:prSet/>
      <dgm:spPr/>
      <dgm:t>
        <a:bodyPr/>
        <a:lstStyle/>
        <a:p>
          <a:endParaRPr lang="id-ID"/>
        </a:p>
      </dgm:t>
    </dgm:pt>
    <dgm:pt modelId="{DA61FDC6-CA96-413C-B802-168AA3A78FDC}">
      <dgm:prSet phldrT="[Text]"/>
      <dgm:spPr/>
      <dgm:t>
        <a:bodyPr/>
        <a:lstStyle/>
        <a:p>
          <a:r>
            <a:rPr lang="id-ID" dirty="0" smtClean="0"/>
            <a:t>budaya organisasi/</a:t>
          </a:r>
          <a:r>
            <a:rPr lang="id-ID" i="1" dirty="0" smtClean="0"/>
            <a:t>values</a:t>
          </a:r>
          <a:r>
            <a:rPr lang="id-ID" dirty="0" smtClean="0"/>
            <a:t>, </a:t>
          </a:r>
          <a:endParaRPr lang="id-ID" dirty="0"/>
        </a:p>
      </dgm:t>
    </dgm:pt>
    <dgm:pt modelId="{1547EC2E-E37B-4865-BAB7-1E39367A48A8}" type="parTrans" cxnId="{8A0986CD-37D7-4052-8549-503AB0E55FC5}">
      <dgm:prSet/>
      <dgm:spPr/>
      <dgm:t>
        <a:bodyPr/>
        <a:lstStyle/>
        <a:p>
          <a:endParaRPr lang="id-ID"/>
        </a:p>
      </dgm:t>
    </dgm:pt>
    <dgm:pt modelId="{7CDCD18A-FF54-4E75-9AC1-34A9AA36C07E}" type="sibTrans" cxnId="{8A0986CD-37D7-4052-8549-503AB0E55FC5}">
      <dgm:prSet/>
      <dgm:spPr/>
      <dgm:t>
        <a:bodyPr/>
        <a:lstStyle/>
        <a:p>
          <a:endParaRPr lang="id-ID"/>
        </a:p>
      </dgm:t>
    </dgm:pt>
    <dgm:pt modelId="{E07DA8E4-E110-45EC-835B-BDDAEF06BA0B}" type="pres">
      <dgm:prSet presAssocID="{BCAC80DB-D94B-4809-8363-2DD62A2B8E3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24BF9A23-A195-4BC0-9BBE-56B76573E53F}" type="pres">
      <dgm:prSet presAssocID="{55A33762-A973-4FDF-9C73-BD83295EA040}" presName="parentLin" presStyleCnt="0"/>
      <dgm:spPr/>
    </dgm:pt>
    <dgm:pt modelId="{F463ED91-2E67-4801-A12F-3E87EB0C6E4D}" type="pres">
      <dgm:prSet presAssocID="{55A33762-A973-4FDF-9C73-BD83295EA040}" presName="parentLeftMargin" presStyleLbl="node1" presStyleIdx="0" presStyleCnt="3"/>
      <dgm:spPr/>
      <dgm:t>
        <a:bodyPr/>
        <a:lstStyle/>
        <a:p>
          <a:endParaRPr lang="id-ID"/>
        </a:p>
      </dgm:t>
    </dgm:pt>
    <dgm:pt modelId="{BC3C736D-AD3C-476D-8729-AA70C5ABFB5C}" type="pres">
      <dgm:prSet presAssocID="{55A33762-A973-4FDF-9C73-BD83295EA040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15F3A8D-41D6-430A-838E-DCD66427254B}" type="pres">
      <dgm:prSet presAssocID="{55A33762-A973-4FDF-9C73-BD83295EA040}" presName="negativeSpace" presStyleCnt="0"/>
      <dgm:spPr/>
    </dgm:pt>
    <dgm:pt modelId="{1CF9A496-5E4D-4089-BFE1-701047EC94F9}" type="pres">
      <dgm:prSet presAssocID="{55A33762-A973-4FDF-9C73-BD83295EA040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727D4B0-C19A-4AB4-AD40-7224D89A389B}" type="pres">
      <dgm:prSet presAssocID="{E8DA6E69-A819-423B-BEEE-033FB445D562}" presName="spaceBetweenRectangles" presStyleCnt="0"/>
      <dgm:spPr/>
    </dgm:pt>
    <dgm:pt modelId="{4FE5A15C-5EDA-4903-9417-A30B0156B0D3}" type="pres">
      <dgm:prSet presAssocID="{83A8C590-6F49-4B93-B1C3-EDB6D1E9C795}" presName="parentLin" presStyleCnt="0"/>
      <dgm:spPr/>
    </dgm:pt>
    <dgm:pt modelId="{732E868E-EBD5-4E8C-B204-E328767D1818}" type="pres">
      <dgm:prSet presAssocID="{83A8C590-6F49-4B93-B1C3-EDB6D1E9C795}" presName="parentLeftMargin" presStyleLbl="node1" presStyleIdx="0" presStyleCnt="3"/>
      <dgm:spPr/>
      <dgm:t>
        <a:bodyPr/>
        <a:lstStyle/>
        <a:p>
          <a:endParaRPr lang="id-ID"/>
        </a:p>
      </dgm:t>
    </dgm:pt>
    <dgm:pt modelId="{4FBF6A9B-8BCA-446A-AAD7-B2F4CE1BB40B}" type="pres">
      <dgm:prSet presAssocID="{83A8C590-6F49-4B93-B1C3-EDB6D1E9C79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FDA3E6F-B64E-4F6C-B83D-304620EC7E38}" type="pres">
      <dgm:prSet presAssocID="{83A8C590-6F49-4B93-B1C3-EDB6D1E9C795}" presName="negativeSpace" presStyleCnt="0"/>
      <dgm:spPr/>
    </dgm:pt>
    <dgm:pt modelId="{2F68D379-858A-458C-A87E-00C8557AD4FE}" type="pres">
      <dgm:prSet presAssocID="{83A8C590-6F49-4B93-B1C3-EDB6D1E9C795}" presName="childText" presStyleLbl="conFgAcc1" presStyleIdx="1" presStyleCnt="3">
        <dgm:presLayoutVars>
          <dgm:bulletEnabled val="1"/>
        </dgm:presLayoutVars>
      </dgm:prSet>
      <dgm:spPr/>
    </dgm:pt>
    <dgm:pt modelId="{FB2EB6CA-D89A-4BBB-A961-8B0781653115}" type="pres">
      <dgm:prSet presAssocID="{A4F1D0B3-140E-4FB7-BFA1-035FA750970A}" presName="spaceBetweenRectangles" presStyleCnt="0"/>
      <dgm:spPr/>
    </dgm:pt>
    <dgm:pt modelId="{481B81C0-CDCC-4518-A59B-4ADD6B4A8C1F}" type="pres">
      <dgm:prSet presAssocID="{0F9CB425-1CDF-473E-926D-2FF4A07B5C09}" presName="parentLin" presStyleCnt="0"/>
      <dgm:spPr/>
    </dgm:pt>
    <dgm:pt modelId="{AD3A0620-A172-4893-BCF6-6C3D730C56E5}" type="pres">
      <dgm:prSet presAssocID="{0F9CB425-1CDF-473E-926D-2FF4A07B5C09}" presName="parentLeftMargin" presStyleLbl="node1" presStyleIdx="1" presStyleCnt="3"/>
      <dgm:spPr/>
      <dgm:t>
        <a:bodyPr/>
        <a:lstStyle/>
        <a:p>
          <a:endParaRPr lang="id-ID"/>
        </a:p>
      </dgm:t>
    </dgm:pt>
    <dgm:pt modelId="{0C7EB61F-A411-46E6-9920-6113CEFCA6BD}" type="pres">
      <dgm:prSet presAssocID="{0F9CB425-1CDF-473E-926D-2FF4A07B5C0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573A529-40B2-46E3-9B7B-7184F9D6B6B7}" type="pres">
      <dgm:prSet presAssocID="{0F9CB425-1CDF-473E-926D-2FF4A07B5C09}" presName="negativeSpace" presStyleCnt="0"/>
      <dgm:spPr/>
    </dgm:pt>
    <dgm:pt modelId="{762D160A-0CE1-4FB5-9718-48BB7B74AD99}" type="pres">
      <dgm:prSet presAssocID="{0F9CB425-1CDF-473E-926D-2FF4A07B5C09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7FF06CE-81D9-4A72-91AB-380BA03CECEB}" type="presOf" srcId="{83A8C590-6F49-4B93-B1C3-EDB6D1E9C795}" destId="{732E868E-EBD5-4E8C-B204-E328767D1818}" srcOrd="0" destOrd="0" presId="urn:microsoft.com/office/officeart/2005/8/layout/list1"/>
    <dgm:cxn modelId="{B5DE3C2B-7C7B-4491-A61F-6A6F25ECC76F}" type="presOf" srcId="{0F9CB425-1CDF-473E-926D-2FF4A07B5C09}" destId="{0C7EB61F-A411-46E6-9920-6113CEFCA6BD}" srcOrd="1" destOrd="0" presId="urn:microsoft.com/office/officeart/2005/8/layout/list1"/>
    <dgm:cxn modelId="{39DE794C-EBC6-4FB3-A58F-C0764F825968}" type="presOf" srcId="{BCAC80DB-D94B-4809-8363-2DD62A2B8E37}" destId="{E07DA8E4-E110-45EC-835B-BDDAEF06BA0B}" srcOrd="0" destOrd="0" presId="urn:microsoft.com/office/officeart/2005/8/layout/list1"/>
    <dgm:cxn modelId="{09F2194A-4890-4AC4-B81E-6CEF226A0ED2}" srcId="{BCAC80DB-D94B-4809-8363-2DD62A2B8E37}" destId="{55A33762-A973-4FDF-9C73-BD83295EA040}" srcOrd="0" destOrd="0" parTransId="{AE1A3BD4-1A7D-4A53-BC36-FC15F07156F2}" sibTransId="{E8DA6E69-A819-423B-BEEE-033FB445D562}"/>
    <dgm:cxn modelId="{8A47D1E2-56DB-4863-BC22-6B88ADF35A4E}" type="presOf" srcId="{DA61FDC6-CA96-413C-B802-168AA3A78FDC}" destId="{1CF9A496-5E4D-4089-BFE1-701047EC94F9}" srcOrd="0" destOrd="1" presId="urn:microsoft.com/office/officeart/2005/8/layout/list1"/>
    <dgm:cxn modelId="{720CF9B7-16B5-4853-AFE4-1D1F34E34A3D}" type="presOf" srcId="{83A8C590-6F49-4B93-B1C3-EDB6D1E9C795}" destId="{4FBF6A9B-8BCA-446A-AAD7-B2F4CE1BB40B}" srcOrd="1" destOrd="0" presId="urn:microsoft.com/office/officeart/2005/8/layout/list1"/>
    <dgm:cxn modelId="{1E666CCA-D087-4B21-8749-42CA40E28BBF}" srcId="{BCAC80DB-D94B-4809-8363-2DD62A2B8E37}" destId="{83A8C590-6F49-4B93-B1C3-EDB6D1E9C795}" srcOrd="1" destOrd="0" parTransId="{04E8C6A1-B3B9-4FDD-87ED-05A845D31B8C}" sibTransId="{A4F1D0B3-140E-4FB7-BFA1-035FA750970A}"/>
    <dgm:cxn modelId="{618A837C-4171-4164-9C43-926A61416B82}" type="presOf" srcId="{0F9CB425-1CDF-473E-926D-2FF4A07B5C09}" destId="{AD3A0620-A172-4893-BCF6-6C3D730C56E5}" srcOrd="0" destOrd="0" presId="urn:microsoft.com/office/officeart/2005/8/layout/list1"/>
    <dgm:cxn modelId="{34168B75-52B7-4C9A-B8E5-555C68888F30}" srcId="{BCAC80DB-D94B-4809-8363-2DD62A2B8E37}" destId="{0F9CB425-1CDF-473E-926D-2FF4A07B5C09}" srcOrd="2" destOrd="0" parTransId="{8E04D436-EF8B-497D-95E4-EA6F80A415AE}" sibTransId="{E52FED45-214B-4637-9173-8BB820EB310E}"/>
    <dgm:cxn modelId="{11575E31-B6D0-4E1D-A0A9-979E81C234DC}" type="presOf" srcId="{521E6D82-DD1E-46CD-8695-EBD35E3C6419}" destId="{1CF9A496-5E4D-4089-BFE1-701047EC94F9}" srcOrd="0" destOrd="0" presId="urn:microsoft.com/office/officeart/2005/8/layout/list1"/>
    <dgm:cxn modelId="{8A0986CD-37D7-4052-8549-503AB0E55FC5}" srcId="{55A33762-A973-4FDF-9C73-BD83295EA040}" destId="{DA61FDC6-CA96-413C-B802-168AA3A78FDC}" srcOrd="1" destOrd="0" parTransId="{1547EC2E-E37B-4865-BAB7-1E39367A48A8}" sibTransId="{7CDCD18A-FF54-4E75-9AC1-34A9AA36C07E}"/>
    <dgm:cxn modelId="{CBEDCE01-23CE-4910-A95F-BEF119584EB4}" srcId="{55A33762-A973-4FDF-9C73-BD83295EA040}" destId="{521E6D82-DD1E-46CD-8695-EBD35E3C6419}" srcOrd="0" destOrd="0" parTransId="{12C10C0F-6E08-4B61-BAEA-DDE431A60DD5}" sibTransId="{F1BA2893-B72C-4A0E-AC95-5D34BEB4506E}"/>
    <dgm:cxn modelId="{4BB6414D-3864-4BD5-B0E4-D3F14E2DCF95}" type="presOf" srcId="{55A33762-A973-4FDF-9C73-BD83295EA040}" destId="{BC3C736D-AD3C-476D-8729-AA70C5ABFB5C}" srcOrd="1" destOrd="0" presId="urn:microsoft.com/office/officeart/2005/8/layout/list1"/>
    <dgm:cxn modelId="{86F10D5A-A0C9-4D88-9B83-DD2E9F95794D}" type="presOf" srcId="{55A33762-A973-4FDF-9C73-BD83295EA040}" destId="{F463ED91-2E67-4801-A12F-3E87EB0C6E4D}" srcOrd="0" destOrd="0" presId="urn:microsoft.com/office/officeart/2005/8/layout/list1"/>
    <dgm:cxn modelId="{67DD4FDE-856C-4216-96E6-03EA4ED73559}" type="presParOf" srcId="{E07DA8E4-E110-45EC-835B-BDDAEF06BA0B}" destId="{24BF9A23-A195-4BC0-9BBE-56B76573E53F}" srcOrd="0" destOrd="0" presId="urn:microsoft.com/office/officeart/2005/8/layout/list1"/>
    <dgm:cxn modelId="{A2DA63F6-23F8-4DF6-BDF8-8C7C8B8A6E19}" type="presParOf" srcId="{24BF9A23-A195-4BC0-9BBE-56B76573E53F}" destId="{F463ED91-2E67-4801-A12F-3E87EB0C6E4D}" srcOrd="0" destOrd="0" presId="urn:microsoft.com/office/officeart/2005/8/layout/list1"/>
    <dgm:cxn modelId="{C6724DB4-3642-4477-B91E-5CF784C3CA53}" type="presParOf" srcId="{24BF9A23-A195-4BC0-9BBE-56B76573E53F}" destId="{BC3C736D-AD3C-476D-8729-AA70C5ABFB5C}" srcOrd="1" destOrd="0" presId="urn:microsoft.com/office/officeart/2005/8/layout/list1"/>
    <dgm:cxn modelId="{370255BD-BC2C-4F70-89DA-871E316B7233}" type="presParOf" srcId="{E07DA8E4-E110-45EC-835B-BDDAEF06BA0B}" destId="{615F3A8D-41D6-430A-838E-DCD66427254B}" srcOrd="1" destOrd="0" presId="urn:microsoft.com/office/officeart/2005/8/layout/list1"/>
    <dgm:cxn modelId="{6D699889-C22C-43FA-83DF-F6D965D2B1FC}" type="presParOf" srcId="{E07DA8E4-E110-45EC-835B-BDDAEF06BA0B}" destId="{1CF9A496-5E4D-4089-BFE1-701047EC94F9}" srcOrd="2" destOrd="0" presId="urn:microsoft.com/office/officeart/2005/8/layout/list1"/>
    <dgm:cxn modelId="{2191F2FB-935B-4C19-AE7E-F525E315D13E}" type="presParOf" srcId="{E07DA8E4-E110-45EC-835B-BDDAEF06BA0B}" destId="{1727D4B0-C19A-4AB4-AD40-7224D89A389B}" srcOrd="3" destOrd="0" presId="urn:microsoft.com/office/officeart/2005/8/layout/list1"/>
    <dgm:cxn modelId="{A6814A47-015A-4081-A5F3-44CFD965EA83}" type="presParOf" srcId="{E07DA8E4-E110-45EC-835B-BDDAEF06BA0B}" destId="{4FE5A15C-5EDA-4903-9417-A30B0156B0D3}" srcOrd="4" destOrd="0" presId="urn:microsoft.com/office/officeart/2005/8/layout/list1"/>
    <dgm:cxn modelId="{E7855A37-FEF8-4194-8EFD-7E69E0F57B1C}" type="presParOf" srcId="{4FE5A15C-5EDA-4903-9417-A30B0156B0D3}" destId="{732E868E-EBD5-4E8C-B204-E328767D1818}" srcOrd="0" destOrd="0" presId="urn:microsoft.com/office/officeart/2005/8/layout/list1"/>
    <dgm:cxn modelId="{474B13C6-F5DA-4A3A-B5CC-137323757383}" type="presParOf" srcId="{4FE5A15C-5EDA-4903-9417-A30B0156B0D3}" destId="{4FBF6A9B-8BCA-446A-AAD7-B2F4CE1BB40B}" srcOrd="1" destOrd="0" presId="urn:microsoft.com/office/officeart/2005/8/layout/list1"/>
    <dgm:cxn modelId="{193422E8-395E-4125-9C60-FBA22D30E817}" type="presParOf" srcId="{E07DA8E4-E110-45EC-835B-BDDAEF06BA0B}" destId="{9FDA3E6F-B64E-4F6C-B83D-304620EC7E38}" srcOrd="5" destOrd="0" presId="urn:microsoft.com/office/officeart/2005/8/layout/list1"/>
    <dgm:cxn modelId="{3F81B2AE-F546-421C-A782-74E89C07E1B9}" type="presParOf" srcId="{E07DA8E4-E110-45EC-835B-BDDAEF06BA0B}" destId="{2F68D379-858A-458C-A87E-00C8557AD4FE}" srcOrd="6" destOrd="0" presId="urn:microsoft.com/office/officeart/2005/8/layout/list1"/>
    <dgm:cxn modelId="{B7069026-7E57-452F-BC17-B589248901F5}" type="presParOf" srcId="{E07DA8E4-E110-45EC-835B-BDDAEF06BA0B}" destId="{FB2EB6CA-D89A-4BBB-A961-8B0781653115}" srcOrd="7" destOrd="0" presId="urn:microsoft.com/office/officeart/2005/8/layout/list1"/>
    <dgm:cxn modelId="{2B2CEA55-DFE7-42A6-A270-5DF20A9743E6}" type="presParOf" srcId="{E07DA8E4-E110-45EC-835B-BDDAEF06BA0B}" destId="{481B81C0-CDCC-4518-A59B-4ADD6B4A8C1F}" srcOrd="8" destOrd="0" presId="urn:microsoft.com/office/officeart/2005/8/layout/list1"/>
    <dgm:cxn modelId="{619C81CE-9EC0-4430-9678-A7FA289FB005}" type="presParOf" srcId="{481B81C0-CDCC-4518-A59B-4ADD6B4A8C1F}" destId="{AD3A0620-A172-4893-BCF6-6C3D730C56E5}" srcOrd="0" destOrd="0" presId="urn:microsoft.com/office/officeart/2005/8/layout/list1"/>
    <dgm:cxn modelId="{1E3CCF05-0CBE-49F0-9A8D-BEBB8800C567}" type="presParOf" srcId="{481B81C0-CDCC-4518-A59B-4ADD6B4A8C1F}" destId="{0C7EB61F-A411-46E6-9920-6113CEFCA6BD}" srcOrd="1" destOrd="0" presId="urn:microsoft.com/office/officeart/2005/8/layout/list1"/>
    <dgm:cxn modelId="{F301F2F1-022E-44F5-97A6-B88B83D166A2}" type="presParOf" srcId="{E07DA8E4-E110-45EC-835B-BDDAEF06BA0B}" destId="{F573A529-40B2-46E3-9B7B-7184F9D6B6B7}" srcOrd="9" destOrd="0" presId="urn:microsoft.com/office/officeart/2005/8/layout/list1"/>
    <dgm:cxn modelId="{0982F1B3-A1F3-40FD-883A-7B0968F5B563}" type="presParOf" srcId="{E07DA8E4-E110-45EC-835B-BDDAEF06BA0B}" destId="{762D160A-0CE1-4FB5-9718-48BB7B74AD9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CAC80DB-D94B-4809-8363-2DD62A2B8E37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55A33762-A973-4FDF-9C73-BD83295EA040}">
      <dgm:prSet phldrT="[Text]" custT="1"/>
      <dgm:spPr/>
      <dgm:t>
        <a:bodyPr/>
        <a:lstStyle/>
        <a:p>
          <a:r>
            <a:rPr lang="id-ID" sz="2800" dirty="0" smtClean="0"/>
            <a:t>kepemimpinan, </a:t>
          </a:r>
          <a:endParaRPr lang="id-ID" sz="2800" dirty="0"/>
        </a:p>
      </dgm:t>
    </dgm:pt>
    <dgm:pt modelId="{AE1A3BD4-1A7D-4A53-BC36-FC15F07156F2}" type="parTrans" cxnId="{09F2194A-4890-4AC4-B81E-6CEF226A0ED2}">
      <dgm:prSet/>
      <dgm:spPr/>
      <dgm:t>
        <a:bodyPr/>
        <a:lstStyle/>
        <a:p>
          <a:endParaRPr lang="id-ID" sz="2800"/>
        </a:p>
      </dgm:t>
    </dgm:pt>
    <dgm:pt modelId="{E8DA6E69-A819-423B-BEEE-033FB445D562}" type="sibTrans" cxnId="{09F2194A-4890-4AC4-B81E-6CEF226A0ED2}">
      <dgm:prSet/>
      <dgm:spPr/>
      <dgm:t>
        <a:bodyPr/>
        <a:lstStyle/>
        <a:p>
          <a:endParaRPr lang="id-ID" sz="2800"/>
        </a:p>
      </dgm:t>
    </dgm:pt>
    <dgm:pt modelId="{F076961C-60FD-4C52-9AE1-28EB6124BCDF}">
      <dgm:prSet phldrT="[Text]" custT="1"/>
      <dgm:spPr/>
      <dgm:t>
        <a:bodyPr/>
        <a:lstStyle/>
        <a:p>
          <a:r>
            <a:rPr lang="id-ID" sz="2800" dirty="0" smtClean="0"/>
            <a:t>perencanaan strategik, </a:t>
          </a:r>
          <a:endParaRPr lang="id-ID" sz="2800" dirty="0"/>
        </a:p>
      </dgm:t>
    </dgm:pt>
    <dgm:pt modelId="{7DCBA94A-4DA2-4EC3-A392-A4EFA57E47B1}" type="parTrans" cxnId="{126A670B-F0B9-4871-98F6-2E3BED9C9BD2}">
      <dgm:prSet/>
      <dgm:spPr/>
      <dgm:t>
        <a:bodyPr/>
        <a:lstStyle/>
        <a:p>
          <a:endParaRPr lang="id-ID" sz="2800"/>
        </a:p>
      </dgm:t>
    </dgm:pt>
    <dgm:pt modelId="{1B50F943-500D-42FB-B519-2E7135EF3D7D}" type="sibTrans" cxnId="{126A670B-F0B9-4871-98F6-2E3BED9C9BD2}">
      <dgm:prSet/>
      <dgm:spPr/>
      <dgm:t>
        <a:bodyPr/>
        <a:lstStyle/>
        <a:p>
          <a:endParaRPr lang="id-ID" sz="2800"/>
        </a:p>
      </dgm:t>
    </dgm:pt>
    <dgm:pt modelId="{B44EE794-F72C-49BA-881C-57A000B70449}">
      <dgm:prSet phldrT="[Text]" custT="1"/>
      <dgm:spPr/>
      <dgm:t>
        <a:bodyPr/>
        <a:lstStyle/>
        <a:p>
          <a:r>
            <a:rPr lang="id-ID" sz="2800" dirty="0" smtClean="0"/>
            <a:t>kemitraaan dan sumber daya, </a:t>
          </a:r>
          <a:endParaRPr lang="id-ID" sz="2800" dirty="0"/>
        </a:p>
      </dgm:t>
    </dgm:pt>
    <dgm:pt modelId="{C432D2D0-9D82-4D2D-9C8D-353B4098081B}" type="parTrans" cxnId="{9C726617-4D88-49A2-80EE-8F218E693751}">
      <dgm:prSet/>
      <dgm:spPr/>
      <dgm:t>
        <a:bodyPr/>
        <a:lstStyle/>
        <a:p>
          <a:endParaRPr lang="id-ID" sz="2800"/>
        </a:p>
      </dgm:t>
    </dgm:pt>
    <dgm:pt modelId="{020EA7D1-E746-413B-92F8-18271DD6D62B}" type="sibTrans" cxnId="{9C726617-4D88-49A2-80EE-8F218E693751}">
      <dgm:prSet/>
      <dgm:spPr/>
      <dgm:t>
        <a:bodyPr/>
        <a:lstStyle/>
        <a:p>
          <a:endParaRPr lang="id-ID" sz="2800"/>
        </a:p>
      </dgm:t>
    </dgm:pt>
    <dgm:pt modelId="{E3C2EC57-54F8-4549-B956-21DB24D0CEE1}">
      <dgm:prSet phldrT="[Text]" custT="1"/>
      <dgm:spPr/>
      <dgm:t>
        <a:bodyPr/>
        <a:lstStyle/>
        <a:p>
          <a:r>
            <a:rPr lang="id-ID" sz="2800" dirty="0" smtClean="0"/>
            <a:t>SDM aparatur, </a:t>
          </a:r>
          <a:endParaRPr lang="id-ID" sz="2800" dirty="0"/>
        </a:p>
      </dgm:t>
    </dgm:pt>
    <dgm:pt modelId="{34D60419-0564-4DA6-B8B1-C33B9ACA3FFA}" type="parTrans" cxnId="{DD0BB8F3-EE0C-4C19-AA7E-2FA53A1FDCFA}">
      <dgm:prSet/>
      <dgm:spPr/>
      <dgm:t>
        <a:bodyPr/>
        <a:lstStyle/>
        <a:p>
          <a:endParaRPr lang="id-ID" sz="2800"/>
        </a:p>
      </dgm:t>
    </dgm:pt>
    <dgm:pt modelId="{E614F904-0FCC-41A5-969A-EBAB601424BC}" type="sibTrans" cxnId="{DD0BB8F3-EE0C-4C19-AA7E-2FA53A1FDCFA}">
      <dgm:prSet/>
      <dgm:spPr/>
      <dgm:t>
        <a:bodyPr/>
        <a:lstStyle/>
        <a:p>
          <a:endParaRPr lang="id-ID" sz="2800"/>
        </a:p>
      </dgm:t>
    </dgm:pt>
    <dgm:pt modelId="{AAA735FD-CFBF-4DC0-BF61-8121C05E8CE2}">
      <dgm:prSet phldrT="[Text]" custT="1"/>
      <dgm:spPr/>
      <dgm:t>
        <a:bodyPr/>
        <a:lstStyle/>
        <a:p>
          <a:r>
            <a:rPr lang="id-ID" sz="2800" smtClean="0"/>
            <a:t>dan </a:t>
          </a:r>
          <a:r>
            <a:rPr lang="id-ID" sz="2800" dirty="0" smtClean="0"/>
            <a:t>proses</a:t>
          </a:r>
          <a:endParaRPr lang="id-ID" sz="2800" dirty="0"/>
        </a:p>
      </dgm:t>
    </dgm:pt>
    <dgm:pt modelId="{E31CF545-09A4-459C-A583-B4F84E4D962D}" type="parTrans" cxnId="{192603FA-7564-44A6-A286-B87CA1A7AFC7}">
      <dgm:prSet/>
      <dgm:spPr/>
      <dgm:t>
        <a:bodyPr/>
        <a:lstStyle/>
        <a:p>
          <a:endParaRPr lang="id-ID" sz="2800"/>
        </a:p>
      </dgm:t>
    </dgm:pt>
    <dgm:pt modelId="{054F9DE4-63D4-4C14-9229-9840EDAB15E4}" type="sibTrans" cxnId="{192603FA-7564-44A6-A286-B87CA1A7AFC7}">
      <dgm:prSet/>
      <dgm:spPr/>
      <dgm:t>
        <a:bodyPr/>
        <a:lstStyle/>
        <a:p>
          <a:endParaRPr lang="id-ID" sz="2800"/>
        </a:p>
      </dgm:t>
    </dgm:pt>
    <dgm:pt modelId="{E07DA8E4-E110-45EC-835B-BDDAEF06BA0B}" type="pres">
      <dgm:prSet presAssocID="{BCAC80DB-D94B-4809-8363-2DD62A2B8E3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24BF9A23-A195-4BC0-9BBE-56B76573E53F}" type="pres">
      <dgm:prSet presAssocID="{55A33762-A973-4FDF-9C73-BD83295EA040}" presName="parentLin" presStyleCnt="0"/>
      <dgm:spPr/>
    </dgm:pt>
    <dgm:pt modelId="{F463ED91-2E67-4801-A12F-3E87EB0C6E4D}" type="pres">
      <dgm:prSet presAssocID="{55A33762-A973-4FDF-9C73-BD83295EA040}" presName="parentLeftMargin" presStyleLbl="node1" presStyleIdx="0" presStyleCnt="5"/>
      <dgm:spPr/>
      <dgm:t>
        <a:bodyPr/>
        <a:lstStyle/>
        <a:p>
          <a:endParaRPr lang="id-ID"/>
        </a:p>
      </dgm:t>
    </dgm:pt>
    <dgm:pt modelId="{BC3C736D-AD3C-476D-8729-AA70C5ABFB5C}" type="pres">
      <dgm:prSet presAssocID="{55A33762-A973-4FDF-9C73-BD83295EA04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15F3A8D-41D6-430A-838E-DCD66427254B}" type="pres">
      <dgm:prSet presAssocID="{55A33762-A973-4FDF-9C73-BD83295EA040}" presName="negativeSpace" presStyleCnt="0"/>
      <dgm:spPr/>
    </dgm:pt>
    <dgm:pt modelId="{1CF9A496-5E4D-4089-BFE1-701047EC94F9}" type="pres">
      <dgm:prSet presAssocID="{55A33762-A973-4FDF-9C73-BD83295EA040}" presName="childText" presStyleLbl="conFgAcc1" presStyleIdx="0" presStyleCnt="5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727D4B0-C19A-4AB4-AD40-7224D89A389B}" type="pres">
      <dgm:prSet presAssocID="{E8DA6E69-A819-423B-BEEE-033FB445D562}" presName="spaceBetweenRectangles" presStyleCnt="0"/>
      <dgm:spPr/>
    </dgm:pt>
    <dgm:pt modelId="{7DCE47B5-1A78-480F-B371-55815796448A}" type="pres">
      <dgm:prSet presAssocID="{F076961C-60FD-4C52-9AE1-28EB6124BCDF}" presName="parentLin" presStyleCnt="0"/>
      <dgm:spPr/>
    </dgm:pt>
    <dgm:pt modelId="{42D081BF-4218-41E1-B35F-CB9686E76D29}" type="pres">
      <dgm:prSet presAssocID="{F076961C-60FD-4C52-9AE1-28EB6124BCDF}" presName="parentLeftMargin" presStyleLbl="node1" presStyleIdx="0" presStyleCnt="5"/>
      <dgm:spPr/>
      <dgm:t>
        <a:bodyPr/>
        <a:lstStyle/>
        <a:p>
          <a:endParaRPr lang="id-ID"/>
        </a:p>
      </dgm:t>
    </dgm:pt>
    <dgm:pt modelId="{CEE5A883-7ACA-497B-ACBE-87152EBFAE0F}" type="pres">
      <dgm:prSet presAssocID="{F076961C-60FD-4C52-9AE1-28EB6124BCDF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C99CEC2-D028-4154-AA29-2DD50A05493A}" type="pres">
      <dgm:prSet presAssocID="{F076961C-60FD-4C52-9AE1-28EB6124BCDF}" presName="negativeSpace" presStyleCnt="0"/>
      <dgm:spPr/>
    </dgm:pt>
    <dgm:pt modelId="{7A29D75D-22BB-4FC8-B468-4B01AF734153}" type="pres">
      <dgm:prSet presAssocID="{F076961C-60FD-4C52-9AE1-28EB6124BCDF}" presName="childText" presStyleLbl="conFgAcc1" presStyleIdx="1" presStyleCnt="5">
        <dgm:presLayoutVars>
          <dgm:bulletEnabled val="1"/>
        </dgm:presLayoutVars>
      </dgm:prSet>
      <dgm:spPr/>
    </dgm:pt>
    <dgm:pt modelId="{BEFE8F7C-3E76-46BD-999B-AA93B1B26335}" type="pres">
      <dgm:prSet presAssocID="{1B50F943-500D-42FB-B519-2E7135EF3D7D}" presName="spaceBetweenRectangles" presStyleCnt="0"/>
      <dgm:spPr/>
    </dgm:pt>
    <dgm:pt modelId="{497F5006-88F7-46B4-887B-F556006D44AF}" type="pres">
      <dgm:prSet presAssocID="{B44EE794-F72C-49BA-881C-57A000B70449}" presName="parentLin" presStyleCnt="0"/>
      <dgm:spPr/>
    </dgm:pt>
    <dgm:pt modelId="{4AFB5951-3491-4577-8276-A280BC2A49B6}" type="pres">
      <dgm:prSet presAssocID="{B44EE794-F72C-49BA-881C-57A000B70449}" presName="parentLeftMargin" presStyleLbl="node1" presStyleIdx="1" presStyleCnt="5"/>
      <dgm:spPr/>
      <dgm:t>
        <a:bodyPr/>
        <a:lstStyle/>
        <a:p>
          <a:endParaRPr lang="id-ID"/>
        </a:p>
      </dgm:t>
    </dgm:pt>
    <dgm:pt modelId="{D03CC350-0D39-44DA-BBFD-7631C42D229A}" type="pres">
      <dgm:prSet presAssocID="{B44EE794-F72C-49BA-881C-57A000B7044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667BB44-1AFF-4E90-8FB3-8D16EF2B6BB7}" type="pres">
      <dgm:prSet presAssocID="{B44EE794-F72C-49BA-881C-57A000B70449}" presName="negativeSpace" presStyleCnt="0"/>
      <dgm:spPr/>
    </dgm:pt>
    <dgm:pt modelId="{70413195-8EF7-446B-A0DC-0A559484A057}" type="pres">
      <dgm:prSet presAssocID="{B44EE794-F72C-49BA-881C-57A000B70449}" presName="childText" presStyleLbl="conFgAcc1" presStyleIdx="2" presStyleCnt="5">
        <dgm:presLayoutVars>
          <dgm:bulletEnabled val="1"/>
        </dgm:presLayoutVars>
      </dgm:prSet>
      <dgm:spPr/>
    </dgm:pt>
    <dgm:pt modelId="{4D4A649E-96E7-4E87-8EFA-6FD20A428968}" type="pres">
      <dgm:prSet presAssocID="{020EA7D1-E746-413B-92F8-18271DD6D62B}" presName="spaceBetweenRectangles" presStyleCnt="0"/>
      <dgm:spPr/>
    </dgm:pt>
    <dgm:pt modelId="{7D043E26-FC74-44E8-8143-643AD444377B}" type="pres">
      <dgm:prSet presAssocID="{E3C2EC57-54F8-4549-B956-21DB24D0CEE1}" presName="parentLin" presStyleCnt="0"/>
      <dgm:spPr/>
    </dgm:pt>
    <dgm:pt modelId="{B2A5A070-8BF1-4030-9168-881DE53E0A66}" type="pres">
      <dgm:prSet presAssocID="{E3C2EC57-54F8-4549-B956-21DB24D0CEE1}" presName="parentLeftMargin" presStyleLbl="node1" presStyleIdx="2" presStyleCnt="5"/>
      <dgm:spPr/>
      <dgm:t>
        <a:bodyPr/>
        <a:lstStyle/>
        <a:p>
          <a:endParaRPr lang="id-ID"/>
        </a:p>
      </dgm:t>
    </dgm:pt>
    <dgm:pt modelId="{5E29B5B7-B69D-4478-9950-D3AB8B726515}" type="pres">
      <dgm:prSet presAssocID="{E3C2EC57-54F8-4549-B956-21DB24D0CEE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609D2E8-B591-4990-B90B-82F757BCA2E3}" type="pres">
      <dgm:prSet presAssocID="{E3C2EC57-54F8-4549-B956-21DB24D0CEE1}" presName="negativeSpace" presStyleCnt="0"/>
      <dgm:spPr/>
    </dgm:pt>
    <dgm:pt modelId="{3B5915E9-8ECD-43F8-AC65-A01E97CB23E7}" type="pres">
      <dgm:prSet presAssocID="{E3C2EC57-54F8-4549-B956-21DB24D0CEE1}" presName="childText" presStyleLbl="conFgAcc1" presStyleIdx="3" presStyleCnt="5">
        <dgm:presLayoutVars>
          <dgm:bulletEnabled val="1"/>
        </dgm:presLayoutVars>
      </dgm:prSet>
      <dgm:spPr/>
    </dgm:pt>
    <dgm:pt modelId="{7D6789CC-7C49-430B-B255-F324F75CA29F}" type="pres">
      <dgm:prSet presAssocID="{E614F904-0FCC-41A5-969A-EBAB601424BC}" presName="spaceBetweenRectangles" presStyleCnt="0"/>
      <dgm:spPr/>
    </dgm:pt>
    <dgm:pt modelId="{44B2EEA7-E794-434F-A3AE-DC0A3671359C}" type="pres">
      <dgm:prSet presAssocID="{AAA735FD-CFBF-4DC0-BF61-8121C05E8CE2}" presName="parentLin" presStyleCnt="0"/>
      <dgm:spPr/>
    </dgm:pt>
    <dgm:pt modelId="{9A5D58D0-1B5A-425C-87F4-288531D0E150}" type="pres">
      <dgm:prSet presAssocID="{AAA735FD-CFBF-4DC0-BF61-8121C05E8CE2}" presName="parentLeftMargin" presStyleLbl="node1" presStyleIdx="3" presStyleCnt="5"/>
      <dgm:spPr/>
      <dgm:t>
        <a:bodyPr/>
        <a:lstStyle/>
        <a:p>
          <a:endParaRPr lang="id-ID"/>
        </a:p>
      </dgm:t>
    </dgm:pt>
    <dgm:pt modelId="{B48E2028-18DF-41A0-A51E-EC04608669EA}" type="pres">
      <dgm:prSet presAssocID="{AAA735FD-CFBF-4DC0-BF61-8121C05E8CE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B22BDC7-7D9E-43C7-A737-2C8760ED134D}" type="pres">
      <dgm:prSet presAssocID="{AAA735FD-CFBF-4DC0-BF61-8121C05E8CE2}" presName="negativeSpace" presStyleCnt="0"/>
      <dgm:spPr/>
    </dgm:pt>
    <dgm:pt modelId="{CBA42943-582A-4484-A9FB-4C63C2C2F8EB}" type="pres">
      <dgm:prSet presAssocID="{AAA735FD-CFBF-4DC0-BF61-8121C05E8CE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E91A179-0C0E-4A7E-8BF7-46B7865DDB70}" type="presOf" srcId="{B44EE794-F72C-49BA-881C-57A000B70449}" destId="{D03CC350-0D39-44DA-BBFD-7631C42D229A}" srcOrd="1" destOrd="0" presId="urn:microsoft.com/office/officeart/2005/8/layout/list1"/>
    <dgm:cxn modelId="{126A670B-F0B9-4871-98F6-2E3BED9C9BD2}" srcId="{BCAC80DB-D94B-4809-8363-2DD62A2B8E37}" destId="{F076961C-60FD-4C52-9AE1-28EB6124BCDF}" srcOrd="1" destOrd="0" parTransId="{7DCBA94A-4DA2-4EC3-A392-A4EFA57E47B1}" sibTransId="{1B50F943-500D-42FB-B519-2E7135EF3D7D}"/>
    <dgm:cxn modelId="{192603FA-7564-44A6-A286-B87CA1A7AFC7}" srcId="{BCAC80DB-D94B-4809-8363-2DD62A2B8E37}" destId="{AAA735FD-CFBF-4DC0-BF61-8121C05E8CE2}" srcOrd="4" destOrd="0" parTransId="{E31CF545-09A4-459C-A583-B4F84E4D962D}" sibTransId="{054F9DE4-63D4-4C14-9229-9840EDAB15E4}"/>
    <dgm:cxn modelId="{F681B26F-1FEB-441A-9893-B331CE4C17DD}" type="presOf" srcId="{AAA735FD-CFBF-4DC0-BF61-8121C05E8CE2}" destId="{B48E2028-18DF-41A0-A51E-EC04608669EA}" srcOrd="1" destOrd="0" presId="urn:microsoft.com/office/officeart/2005/8/layout/list1"/>
    <dgm:cxn modelId="{9C726617-4D88-49A2-80EE-8F218E693751}" srcId="{BCAC80DB-D94B-4809-8363-2DD62A2B8E37}" destId="{B44EE794-F72C-49BA-881C-57A000B70449}" srcOrd="2" destOrd="0" parTransId="{C432D2D0-9D82-4D2D-9C8D-353B4098081B}" sibTransId="{020EA7D1-E746-413B-92F8-18271DD6D62B}"/>
    <dgm:cxn modelId="{42077FB8-62C1-4285-BC81-61DDCF901D1A}" type="presOf" srcId="{55A33762-A973-4FDF-9C73-BD83295EA040}" destId="{BC3C736D-AD3C-476D-8729-AA70C5ABFB5C}" srcOrd="1" destOrd="0" presId="urn:microsoft.com/office/officeart/2005/8/layout/list1"/>
    <dgm:cxn modelId="{09F2194A-4890-4AC4-B81E-6CEF226A0ED2}" srcId="{BCAC80DB-D94B-4809-8363-2DD62A2B8E37}" destId="{55A33762-A973-4FDF-9C73-BD83295EA040}" srcOrd="0" destOrd="0" parTransId="{AE1A3BD4-1A7D-4A53-BC36-FC15F07156F2}" sibTransId="{E8DA6E69-A819-423B-BEEE-033FB445D562}"/>
    <dgm:cxn modelId="{6BE453BA-17E6-45FC-97E8-909CB2C38013}" type="presOf" srcId="{F076961C-60FD-4C52-9AE1-28EB6124BCDF}" destId="{42D081BF-4218-41E1-B35F-CB9686E76D29}" srcOrd="0" destOrd="0" presId="urn:microsoft.com/office/officeart/2005/8/layout/list1"/>
    <dgm:cxn modelId="{FBDF4F3A-E303-4FCA-885F-CDEE6B60BFD1}" type="presOf" srcId="{F076961C-60FD-4C52-9AE1-28EB6124BCDF}" destId="{CEE5A883-7ACA-497B-ACBE-87152EBFAE0F}" srcOrd="1" destOrd="0" presId="urn:microsoft.com/office/officeart/2005/8/layout/list1"/>
    <dgm:cxn modelId="{DA4993EF-6621-457C-8A7A-ADB708A07EDC}" type="presOf" srcId="{AAA735FD-CFBF-4DC0-BF61-8121C05E8CE2}" destId="{9A5D58D0-1B5A-425C-87F4-288531D0E150}" srcOrd="0" destOrd="0" presId="urn:microsoft.com/office/officeart/2005/8/layout/list1"/>
    <dgm:cxn modelId="{DD0BB8F3-EE0C-4C19-AA7E-2FA53A1FDCFA}" srcId="{BCAC80DB-D94B-4809-8363-2DD62A2B8E37}" destId="{E3C2EC57-54F8-4549-B956-21DB24D0CEE1}" srcOrd="3" destOrd="0" parTransId="{34D60419-0564-4DA6-B8B1-C33B9ACA3FFA}" sibTransId="{E614F904-0FCC-41A5-969A-EBAB601424BC}"/>
    <dgm:cxn modelId="{08F0667F-7A75-4D04-8304-179D3D4054AB}" type="presOf" srcId="{BCAC80DB-D94B-4809-8363-2DD62A2B8E37}" destId="{E07DA8E4-E110-45EC-835B-BDDAEF06BA0B}" srcOrd="0" destOrd="0" presId="urn:microsoft.com/office/officeart/2005/8/layout/list1"/>
    <dgm:cxn modelId="{A7A46E0D-7576-42C9-A2B5-CA20D0EA90EC}" type="presOf" srcId="{E3C2EC57-54F8-4549-B956-21DB24D0CEE1}" destId="{B2A5A070-8BF1-4030-9168-881DE53E0A66}" srcOrd="0" destOrd="0" presId="urn:microsoft.com/office/officeart/2005/8/layout/list1"/>
    <dgm:cxn modelId="{7FA424A2-577B-4217-971C-AF47C289345C}" type="presOf" srcId="{55A33762-A973-4FDF-9C73-BD83295EA040}" destId="{F463ED91-2E67-4801-A12F-3E87EB0C6E4D}" srcOrd="0" destOrd="0" presId="urn:microsoft.com/office/officeart/2005/8/layout/list1"/>
    <dgm:cxn modelId="{CF053CAB-080A-48AC-A197-29C5AE652EEA}" type="presOf" srcId="{E3C2EC57-54F8-4549-B956-21DB24D0CEE1}" destId="{5E29B5B7-B69D-4478-9950-D3AB8B726515}" srcOrd="1" destOrd="0" presId="urn:microsoft.com/office/officeart/2005/8/layout/list1"/>
    <dgm:cxn modelId="{8B9F53EF-9A32-4773-A906-0D036047B60D}" type="presOf" srcId="{B44EE794-F72C-49BA-881C-57A000B70449}" destId="{4AFB5951-3491-4577-8276-A280BC2A49B6}" srcOrd="0" destOrd="0" presId="urn:microsoft.com/office/officeart/2005/8/layout/list1"/>
    <dgm:cxn modelId="{0381B579-DD5E-4BF6-ACBE-87CE8BCB6467}" type="presParOf" srcId="{E07DA8E4-E110-45EC-835B-BDDAEF06BA0B}" destId="{24BF9A23-A195-4BC0-9BBE-56B76573E53F}" srcOrd="0" destOrd="0" presId="urn:microsoft.com/office/officeart/2005/8/layout/list1"/>
    <dgm:cxn modelId="{1D2283DC-1CA4-4E6B-B2FF-261BC31FB0FD}" type="presParOf" srcId="{24BF9A23-A195-4BC0-9BBE-56B76573E53F}" destId="{F463ED91-2E67-4801-A12F-3E87EB0C6E4D}" srcOrd="0" destOrd="0" presId="urn:microsoft.com/office/officeart/2005/8/layout/list1"/>
    <dgm:cxn modelId="{0C8FB135-EA6E-491B-8982-D6112CF6F128}" type="presParOf" srcId="{24BF9A23-A195-4BC0-9BBE-56B76573E53F}" destId="{BC3C736D-AD3C-476D-8729-AA70C5ABFB5C}" srcOrd="1" destOrd="0" presId="urn:microsoft.com/office/officeart/2005/8/layout/list1"/>
    <dgm:cxn modelId="{9B37067A-2999-47D7-8E82-776CD88EF802}" type="presParOf" srcId="{E07DA8E4-E110-45EC-835B-BDDAEF06BA0B}" destId="{615F3A8D-41D6-430A-838E-DCD66427254B}" srcOrd="1" destOrd="0" presId="urn:microsoft.com/office/officeart/2005/8/layout/list1"/>
    <dgm:cxn modelId="{B2837819-E6D7-4291-B4FF-682C5C8B286C}" type="presParOf" srcId="{E07DA8E4-E110-45EC-835B-BDDAEF06BA0B}" destId="{1CF9A496-5E4D-4089-BFE1-701047EC94F9}" srcOrd="2" destOrd="0" presId="urn:microsoft.com/office/officeart/2005/8/layout/list1"/>
    <dgm:cxn modelId="{FEA56B1F-9282-424A-9360-374587CA5BF0}" type="presParOf" srcId="{E07DA8E4-E110-45EC-835B-BDDAEF06BA0B}" destId="{1727D4B0-C19A-4AB4-AD40-7224D89A389B}" srcOrd="3" destOrd="0" presId="urn:microsoft.com/office/officeart/2005/8/layout/list1"/>
    <dgm:cxn modelId="{71F12C4D-4875-4A30-AD62-2CAF049730F4}" type="presParOf" srcId="{E07DA8E4-E110-45EC-835B-BDDAEF06BA0B}" destId="{7DCE47B5-1A78-480F-B371-55815796448A}" srcOrd="4" destOrd="0" presId="urn:microsoft.com/office/officeart/2005/8/layout/list1"/>
    <dgm:cxn modelId="{5B7391DC-9FE9-4E1E-84C3-632B71935DA1}" type="presParOf" srcId="{7DCE47B5-1A78-480F-B371-55815796448A}" destId="{42D081BF-4218-41E1-B35F-CB9686E76D29}" srcOrd="0" destOrd="0" presId="urn:microsoft.com/office/officeart/2005/8/layout/list1"/>
    <dgm:cxn modelId="{735C058B-C2E1-4D7F-94A5-AA19247F58C6}" type="presParOf" srcId="{7DCE47B5-1A78-480F-B371-55815796448A}" destId="{CEE5A883-7ACA-497B-ACBE-87152EBFAE0F}" srcOrd="1" destOrd="0" presId="urn:microsoft.com/office/officeart/2005/8/layout/list1"/>
    <dgm:cxn modelId="{933448E1-EE6E-406D-AFA0-8BD4EC1BEB5C}" type="presParOf" srcId="{E07DA8E4-E110-45EC-835B-BDDAEF06BA0B}" destId="{6C99CEC2-D028-4154-AA29-2DD50A05493A}" srcOrd="5" destOrd="0" presId="urn:microsoft.com/office/officeart/2005/8/layout/list1"/>
    <dgm:cxn modelId="{7F1D268D-D7DE-43A1-85A4-CEDAF5F10E08}" type="presParOf" srcId="{E07DA8E4-E110-45EC-835B-BDDAEF06BA0B}" destId="{7A29D75D-22BB-4FC8-B468-4B01AF734153}" srcOrd="6" destOrd="0" presId="urn:microsoft.com/office/officeart/2005/8/layout/list1"/>
    <dgm:cxn modelId="{6937F052-76DE-4E4E-9F0E-44650F834848}" type="presParOf" srcId="{E07DA8E4-E110-45EC-835B-BDDAEF06BA0B}" destId="{BEFE8F7C-3E76-46BD-999B-AA93B1B26335}" srcOrd="7" destOrd="0" presId="urn:microsoft.com/office/officeart/2005/8/layout/list1"/>
    <dgm:cxn modelId="{6EDBB028-240F-4E03-907E-6C1B8E07E7EC}" type="presParOf" srcId="{E07DA8E4-E110-45EC-835B-BDDAEF06BA0B}" destId="{497F5006-88F7-46B4-887B-F556006D44AF}" srcOrd="8" destOrd="0" presId="urn:microsoft.com/office/officeart/2005/8/layout/list1"/>
    <dgm:cxn modelId="{3136FF91-AB62-49DF-B426-01FD403E35A6}" type="presParOf" srcId="{497F5006-88F7-46B4-887B-F556006D44AF}" destId="{4AFB5951-3491-4577-8276-A280BC2A49B6}" srcOrd="0" destOrd="0" presId="urn:microsoft.com/office/officeart/2005/8/layout/list1"/>
    <dgm:cxn modelId="{08CD0691-72EF-4E98-8C9F-590E86D2EB51}" type="presParOf" srcId="{497F5006-88F7-46B4-887B-F556006D44AF}" destId="{D03CC350-0D39-44DA-BBFD-7631C42D229A}" srcOrd="1" destOrd="0" presId="urn:microsoft.com/office/officeart/2005/8/layout/list1"/>
    <dgm:cxn modelId="{2462836F-4E1D-4679-87AA-7B30BC2A979E}" type="presParOf" srcId="{E07DA8E4-E110-45EC-835B-BDDAEF06BA0B}" destId="{0667BB44-1AFF-4E90-8FB3-8D16EF2B6BB7}" srcOrd="9" destOrd="0" presId="urn:microsoft.com/office/officeart/2005/8/layout/list1"/>
    <dgm:cxn modelId="{90EEB92B-E5A9-4933-8CD4-CE89539E441E}" type="presParOf" srcId="{E07DA8E4-E110-45EC-835B-BDDAEF06BA0B}" destId="{70413195-8EF7-446B-A0DC-0A559484A057}" srcOrd="10" destOrd="0" presId="urn:microsoft.com/office/officeart/2005/8/layout/list1"/>
    <dgm:cxn modelId="{AA0B3F8F-F3FF-449A-AD47-BD71698CE5DF}" type="presParOf" srcId="{E07DA8E4-E110-45EC-835B-BDDAEF06BA0B}" destId="{4D4A649E-96E7-4E87-8EFA-6FD20A428968}" srcOrd="11" destOrd="0" presId="urn:microsoft.com/office/officeart/2005/8/layout/list1"/>
    <dgm:cxn modelId="{FDC5F5B0-9EE2-406B-8ADF-2B8D580915FA}" type="presParOf" srcId="{E07DA8E4-E110-45EC-835B-BDDAEF06BA0B}" destId="{7D043E26-FC74-44E8-8143-643AD444377B}" srcOrd="12" destOrd="0" presId="urn:microsoft.com/office/officeart/2005/8/layout/list1"/>
    <dgm:cxn modelId="{CFAA2A47-1654-41A6-BC09-ECA4C1805B71}" type="presParOf" srcId="{7D043E26-FC74-44E8-8143-643AD444377B}" destId="{B2A5A070-8BF1-4030-9168-881DE53E0A66}" srcOrd="0" destOrd="0" presId="urn:microsoft.com/office/officeart/2005/8/layout/list1"/>
    <dgm:cxn modelId="{5BE65520-902A-4420-9383-EAB6612D58F0}" type="presParOf" srcId="{7D043E26-FC74-44E8-8143-643AD444377B}" destId="{5E29B5B7-B69D-4478-9950-D3AB8B726515}" srcOrd="1" destOrd="0" presId="urn:microsoft.com/office/officeart/2005/8/layout/list1"/>
    <dgm:cxn modelId="{4A1CB838-1359-4859-B927-B9122348D133}" type="presParOf" srcId="{E07DA8E4-E110-45EC-835B-BDDAEF06BA0B}" destId="{D609D2E8-B591-4990-B90B-82F757BCA2E3}" srcOrd="13" destOrd="0" presId="urn:microsoft.com/office/officeart/2005/8/layout/list1"/>
    <dgm:cxn modelId="{E9776746-D00D-4650-8ECC-1645FA052321}" type="presParOf" srcId="{E07DA8E4-E110-45EC-835B-BDDAEF06BA0B}" destId="{3B5915E9-8ECD-43F8-AC65-A01E97CB23E7}" srcOrd="14" destOrd="0" presId="urn:microsoft.com/office/officeart/2005/8/layout/list1"/>
    <dgm:cxn modelId="{3473D414-3BDD-4A21-AEA6-6457F85BBF90}" type="presParOf" srcId="{E07DA8E4-E110-45EC-835B-BDDAEF06BA0B}" destId="{7D6789CC-7C49-430B-B255-F324F75CA29F}" srcOrd="15" destOrd="0" presId="urn:microsoft.com/office/officeart/2005/8/layout/list1"/>
    <dgm:cxn modelId="{AD380108-8176-4743-AC35-407993363C95}" type="presParOf" srcId="{E07DA8E4-E110-45EC-835B-BDDAEF06BA0B}" destId="{44B2EEA7-E794-434F-A3AE-DC0A3671359C}" srcOrd="16" destOrd="0" presId="urn:microsoft.com/office/officeart/2005/8/layout/list1"/>
    <dgm:cxn modelId="{FE69984E-DCD0-4976-AB12-091B09BA0168}" type="presParOf" srcId="{44B2EEA7-E794-434F-A3AE-DC0A3671359C}" destId="{9A5D58D0-1B5A-425C-87F4-288531D0E150}" srcOrd="0" destOrd="0" presId="urn:microsoft.com/office/officeart/2005/8/layout/list1"/>
    <dgm:cxn modelId="{DE1E0E0A-753C-477D-9652-B9B8303230AA}" type="presParOf" srcId="{44B2EEA7-E794-434F-A3AE-DC0A3671359C}" destId="{B48E2028-18DF-41A0-A51E-EC04608669EA}" srcOrd="1" destOrd="0" presId="urn:microsoft.com/office/officeart/2005/8/layout/list1"/>
    <dgm:cxn modelId="{46AB1D24-9CBD-4A6B-8B07-EC110652A6F3}" type="presParOf" srcId="{E07DA8E4-E110-45EC-835B-BDDAEF06BA0B}" destId="{6B22BDC7-7D9E-43C7-A737-2C8760ED134D}" srcOrd="17" destOrd="0" presId="urn:microsoft.com/office/officeart/2005/8/layout/list1"/>
    <dgm:cxn modelId="{52CE2B33-E690-4471-86E3-38D099FAEB90}" type="presParOf" srcId="{E07DA8E4-E110-45EC-835B-BDDAEF06BA0B}" destId="{CBA42943-582A-4484-A9FB-4C63C2C2F8E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3C3D7C1E-431C-43B1-A8C2-FB654C81FA0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CFFD4961-E4DD-4068-9ADB-E6AC51700A6E}">
      <dgm:prSet phldrT="[Text]"/>
      <dgm:spPr/>
      <dgm:t>
        <a:bodyPr/>
        <a:lstStyle/>
        <a:p>
          <a:r>
            <a:rPr lang="id-ID" dirty="0" smtClean="0"/>
            <a:t>8</a:t>
          </a:r>
          <a:endParaRPr lang="id-ID" dirty="0"/>
        </a:p>
      </dgm:t>
    </dgm:pt>
    <dgm:pt modelId="{3668727F-E6A0-493B-B9EC-50CC1B44BE53}" type="parTrans" cxnId="{4CB0742D-47BB-4621-91C1-63A7E3ABD176}">
      <dgm:prSet/>
      <dgm:spPr/>
      <dgm:t>
        <a:bodyPr/>
        <a:lstStyle/>
        <a:p>
          <a:endParaRPr lang="id-ID"/>
        </a:p>
      </dgm:t>
    </dgm:pt>
    <dgm:pt modelId="{1F4EC720-8D72-4160-9DD4-C1F52611A337}" type="sibTrans" cxnId="{4CB0742D-47BB-4621-91C1-63A7E3ABD176}">
      <dgm:prSet/>
      <dgm:spPr/>
      <dgm:t>
        <a:bodyPr/>
        <a:lstStyle/>
        <a:p>
          <a:endParaRPr lang="id-ID"/>
        </a:p>
      </dgm:t>
    </dgm:pt>
    <dgm:pt modelId="{CA7BFD29-E866-4A02-A08C-E1FB1F1FEEB3}">
      <dgm:prSet phldrT="[Text]"/>
      <dgm:spPr/>
      <dgm:t>
        <a:bodyPr/>
        <a:lstStyle/>
        <a:p>
          <a:r>
            <a:rPr lang="id-ID" dirty="0" smtClean="0"/>
            <a:t>mentalitas  aparatur, </a:t>
          </a:r>
          <a:endParaRPr lang="id-ID" dirty="0"/>
        </a:p>
      </dgm:t>
    </dgm:pt>
    <dgm:pt modelId="{6EDEB516-3438-4A0E-859A-1AC74B68BDB5}" type="parTrans" cxnId="{003A0DA8-F0E2-4807-98C5-6E91DCDD14DD}">
      <dgm:prSet/>
      <dgm:spPr/>
      <dgm:t>
        <a:bodyPr/>
        <a:lstStyle/>
        <a:p>
          <a:endParaRPr lang="id-ID"/>
        </a:p>
      </dgm:t>
    </dgm:pt>
    <dgm:pt modelId="{CF2EC92F-50D0-4086-A0D5-3F0C8687F20A}" type="sibTrans" cxnId="{003A0DA8-F0E2-4807-98C5-6E91DCDD14DD}">
      <dgm:prSet/>
      <dgm:spPr/>
      <dgm:t>
        <a:bodyPr/>
        <a:lstStyle/>
        <a:p>
          <a:endParaRPr lang="id-ID"/>
        </a:p>
      </dgm:t>
    </dgm:pt>
    <dgm:pt modelId="{D4DED50D-3528-444A-BB1D-055E0D658BA2}">
      <dgm:prSet phldrT="[Text]"/>
      <dgm:spPr/>
      <dgm:t>
        <a:bodyPr/>
        <a:lstStyle/>
        <a:p>
          <a:r>
            <a:rPr lang="id-ID" dirty="0" smtClean="0"/>
            <a:t>pengawasan, </a:t>
          </a:r>
          <a:endParaRPr lang="id-ID" dirty="0"/>
        </a:p>
      </dgm:t>
    </dgm:pt>
    <dgm:pt modelId="{DCC29633-628C-49D7-8C34-6AD7DAC6A5A1}" type="parTrans" cxnId="{6FB4736A-4494-4C88-9F37-D8FE83D34207}">
      <dgm:prSet/>
      <dgm:spPr/>
      <dgm:t>
        <a:bodyPr/>
        <a:lstStyle/>
        <a:p>
          <a:endParaRPr lang="id-ID"/>
        </a:p>
      </dgm:t>
    </dgm:pt>
    <dgm:pt modelId="{334907BA-F225-4E4C-9B81-769EBB3DF967}" type="sibTrans" cxnId="{6FB4736A-4494-4C88-9F37-D8FE83D34207}">
      <dgm:prSet/>
      <dgm:spPr/>
      <dgm:t>
        <a:bodyPr/>
        <a:lstStyle/>
        <a:p>
          <a:endParaRPr lang="id-ID"/>
        </a:p>
      </dgm:t>
    </dgm:pt>
    <dgm:pt modelId="{2F4EE701-6B8E-4127-9F14-E12AE80AD805}">
      <dgm:prSet phldrT="[Text]"/>
      <dgm:spPr/>
      <dgm:t>
        <a:bodyPr/>
        <a:lstStyle/>
        <a:p>
          <a:r>
            <a:rPr lang="id-ID" dirty="0" smtClean="0"/>
            <a:t>akuntabiltas, </a:t>
          </a:r>
          <a:endParaRPr lang="id-ID" dirty="0"/>
        </a:p>
      </dgm:t>
    </dgm:pt>
    <dgm:pt modelId="{5590C4A1-A1BA-4683-8D8A-6771EB233A87}" type="parTrans" cxnId="{0A8F64C8-431F-448A-A929-8EC1640408D8}">
      <dgm:prSet/>
      <dgm:spPr/>
      <dgm:t>
        <a:bodyPr/>
        <a:lstStyle/>
        <a:p>
          <a:endParaRPr lang="id-ID"/>
        </a:p>
      </dgm:t>
    </dgm:pt>
    <dgm:pt modelId="{DF5A2E9F-1887-44DA-9487-ECA461A94FF9}" type="sibTrans" cxnId="{0A8F64C8-431F-448A-A929-8EC1640408D8}">
      <dgm:prSet/>
      <dgm:spPr/>
      <dgm:t>
        <a:bodyPr/>
        <a:lstStyle/>
        <a:p>
          <a:endParaRPr lang="id-ID"/>
        </a:p>
      </dgm:t>
    </dgm:pt>
    <dgm:pt modelId="{43650687-8390-4DFB-8B56-EE1DB568A14A}">
      <dgm:prSet phldrT="[Text]"/>
      <dgm:spPr/>
      <dgm:t>
        <a:bodyPr/>
        <a:lstStyle/>
        <a:p>
          <a:r>
            <a:rPr lang="id-ID" dirty="0" smtClean="0"/>
            <a:t>kelembagaan, tatalaksana, </a:t>
          </a:r>
          <a:endParaRPr lang="id-ID" dirty="0"/>
        </a:p>
      </dgm:t>
    </dgm:pt>
    <dgm:pt modelId="{3252DA86-94AB-4910-B0C3-EBFB46CDC2D8}" type="parTrans" cxnId="{46FBC7C1-373F-4EBF-B51A-DCEB37658DD5}">
      <dgm:prSet/>
      <dgm:spPr/>
      <dgm:t>
        <a:bodyPr/>
        <a:lstStyle/>
        <a:p>
          <a:endParaRPr lang="id-ID"/>
        </a:p>
      </dgm:t>
    </dgm:pt>
    <dgm:pt modelId="{605BC0EC-39F2-46F2-9579-41DADF460D28}" type="sibTrans" cxnId="{46FBC7C1-373F-4EBF-B51A-DCEB37658DD5}">
      <dgm:prSet/>
      <dgm:spPr/>
      <dgm:t>
        <a:bodyPr/>
        <a:lstStyle/>
        <a:p>
          <a:endParaRPr lang="id-ID"/>
        </a:p>
      </dgm:t>
    </dgm:pt>
    <dgm:pt modelId="{095873D4-9694-48AE-80CC-1482EC59291E}">
      <dgm:prSet phldrT="[Text]"/>
      <dgm:spPr/>
      <dgm:t>
        <a:bodyPr/>
        <a:lstStyle/>
        <a:p>
          <a:r>
            <a:rPr lang="id-ID" dirty="0" smtClean="0"/>
            <a:t>SDM aparatur, </a:t>
          </a:r>
          <a:endParaRPr lang="id-ID" dirty="0"/>
        </a:p>
      </dgm:t>
    </dgm:pt>
    <dgm:pt modelId="{528D8077-73A8-41D0-B09F-263C27C4F30F}" type="parTrans" cxnId="{D7E8FB2F-3169-4B0B-9471-73EA402ABB7D}">
      <dgm:prSet/>
      <dgm:spPr/>
      <dgm:t>
        <a:bodyPr/>
        <a:lstStyle/>
        <a:p>
          <a:endParaRPr lang="id-ID"/>
        </a:p>
      </dgm:t>
    </dgm:pt>
    <dgm:pt modelId="{CBFF6756-7803-4A88-807D-638B5CAECAC1}" type="sibTrans" cxnId="{D7E8FB2F-3169-4B0B-9471-73EA402ABB7D}">
      <dgm:prSet/>
      <dgm:spPr/>
      <dgm:t>
        <a:bodyPr/>
        <a:lstStyle/>
        <a:p>
          <a:endParaRPr lang="id-ID"/>
        </a:p>
      </dgm:t>
    </dgm:pt>
    <dgm:pt modelId="{F7FF9CA3-0732-42DE-A771-011CD47A63A2}">
      <dgm:prSet phldrT="[Text]"/>
      <dgm:spPr/>
      <dgm:t>
        <a:bodyPr/>
        <a:lstStyle/>
        <a:p>
          <a:r>
            <a:rPr lang="id-ID" dirty="0" smtClean="0"/>
            <a:t>pelayanan publik, dan</a:t>
          </a:r>
          <a:endParaRPr lang="id-ID" dirty="0"/>
        </a:p>
      </dgm:t>
    </dgm:pt>
    <dgm:pt modelId="{98AA57BE-E7B3-48A5-806B-0EF1B5B7B440}" type="parTrans" cxnId="{CCD9E02D-89DE-4E76-B0EE-5A5CBB0FA070}">
      <dgm:prSet/>
      <dgm:spPr/>
      <dgm:t>
        <a:bodyPr/>
        <a:lstStyle/>
        <a:p>
          <a:endParaRPr lang="id-ID"/>
        </a:p>
      </dgm:t>
    </dgm:pt>
    <dgm:pt modelId="{EE98EC96-1FB0-46A6-8538-8379CEDE677A}" type="sibTrans" cxnId="{CCD9E02D-89DE-4E76-B0EE-5A5CBB0FA070}">
      <dgm:prSet/>
      <dgm:spPr/>
      <dgm:t>
        <a:bodyPr/>
        <a:lstStyle/>
        <a:p>
          <a:endParaRPr lang="id-ID"/>
        </a:p>
      </dgm:t>
    </dgm:pt>
    <dgm:pt modelId="{13B7C555-ED5D-4367-B8D7-5A16C900C6B6}">
      <dgm:prSet phldrT="[Text]"/>
      <dgm:spPr/>
      <dgm:t>
        <a:bodyPr/>
        <a:lstStyle/>
        <a:p>
          <a:r>
            <a:rPr lang="id-ID" dirty="0" smtClean="0"/>
            <a:t>peraturan perundang- undangan</a:t>
          </a:r>
          <a:endParaRPr lang="id-ID" dirty="0"/>
        </a:p>
      </dgm:t>
    </dgm:pt>
    <dgm:pt modelId="{809A4D94-F529-4874-B910-962B37422229}" type="parTrans" cxnId="{5EC63A43-B605-4FFC-A135-091CEC5F8B5B}">
      <dgm:prSet/>
      <dgm:spPr/>
      <dgm:t>
        <a:bodyPr/>
        <a:lstStyle/>
        <a:p>
          <a:endParaRPr lang="id-ID"/>
        </a:p>
      </dgm:t>
    </dgm:pt>
    <dgm:pt modelId="{3BC7B024-BC24-4FD0-947E-BED230AAC20D}" type="sibTrans" cxnId="{5EC63A43-B605-4FFC-A135-091CEC5F8B5B}">
      <dgm:prSet/>
      <dgm:spPr/>
      <dgm:t>
        <a:bodyPr/>
        <a:lstStyle/>
        <a:p>
          <a:endParaRPr lang="id-ID"/>
        </a:p>
      </dgm:t>
    </dgm:pt>
    <dgm:pt modelId="{0EA5018A-A7D5-408F-9B81-DFB65A901270}" type="pres">
      <dgm:prSet presAssocID="{3C3D7C1E-431C-43B1-A8C2-FB654C81FA0A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C07AB076-7241-4062-BE1E-E278D050ED6A}" type="pres">
      <dgm:prSet presAssocID="{CFFD4961-E4DD-4068-9ADB-E6AC51700A6E}" presName="thickLine" presStyleLbl="alignNode1" presStyleIdx="0" presStyleCnt="1"/>
      <dgm:spPr/>
    </dgm:pt>
    <dgm:pt modelId="{79E6A39E-5879-49C1-8F5C-80D8ED0D7FF7}" type="pres">
      <dgm:prSet presAssocID="{CFFD4961-E4DD-4068-9ADB-E6AC51700A6E}" presName="horz1" presStyleCnt="0"/>
      <dgm:spPr/>
    </dgm:pt>
    <dgm:pt modelId="{99BC834B-9A8C-4C39-B810-4C0390CF339B}" type="pres">
      <dgm:prSet presAssocID="{CFFD4961-E4DD-4068-9ADB-E6AC51700A6E}" presName="tx1" presStyleLbl="revTx" presStyleIdx="0" presStyleCnt="8"/>
      <dgm:spPr/>
      <dgm:t>
        <a:bodyPr/>
        <a:lstStyle/>
        <a:p>
          <a:endParaRPr lang="id-ID"/>
        </a:p>
      </dgm:t>
    </dgm:pt>
    <dgm:pt modelId="{08780409-A897-4C1F-98F2-508482DD54C3}" type="pres">
      <dgm:prSet presAssocID="{CFFD4961-E4DD-4068-9ADB-E6AC51700A6E}" presName="vert1" presStyleCnt="0"/>
      <dgm:spPr/>
    </dgm:pt>
    <dgm:pt modelId="{8C06ED36-6EC5-46F5-AC56-6576E80D6EE2}" type="pres">
      <dgm:prSet presAssocID="{CA7BFD29-E866-4A02-A08C-E1FB1F1FEEB3}" presName="vertSpace2a" presStyleCnt="0"/>
      <dgm:spPr/>
    </dgm:pt>
    <dgm:pt modelId="{F29CAAFC-1F46-49BB-9B5C-642C3729B184}" type="pres">
      <dgm:prSet presAssocID="{CA7BFD29-E866-4A02-A08C-E1FB1F1FEEB3}" presName="horz2" presStyleCnt="0"/>
      <dgm:spPr/>
    </dgm:pt>
    <dgm:pt modelId="{8CB4ABC1-D95A-4B55-B6BB-2ADD9435B954}" type="pres">
      <dgm:prSet presAssocID="{CA7BFD29-E866-4A02-A08C-E1FB1F1FEEB3}" presName="horzSpace2" presStyleCnt="0"/>
      <dgm:spPr/>
    </dgm:pt>
    <dgm:pt modelId="{A4AF4ACB-6D95-4841-B9A7-0FF89C5DC08C}" type="pres">
      <dgm:prSet presAssocID="{CA7BFD29-E866-4A02-A08C-E1FB1F1FEEB3}" presName="tx2" presStyleLbl="revTx" presStyleIdx="1" presStyleCnt="8"/>
      <dgm:spPr/>
      <dgm:t>
        <a:bodyPr/>
        <a:lstStyle/>
        <a:p>
          <a:endParaRPr lang="id-ID"/>
        </a:p>
      </dgm:t>
    </dgm:pt>
    <dgm:pt modelId="{E47561A5-B312-4184-A1D2-F30AE1E07778}" type="pres">
      <dgm:prSet presAssocID="{CA7BFD29-E866-4A02-A08C-E1FB1F1FEEB3}" presName="vert2" presStyleCnt="0"/>
      <dgm:spPr/>
    </dgm:pt>
    <dgm:pt modelId="{29BA75B0-8F61-48E4-981A-185C07DC4F6F}" type="pres">
      <dgm:prSet presAssocID="{CA7BFD29-E866-4A02-A08C-E1FB1F1FEEB3}" presName="thinLine2b" presStyleLbl="callout" presStyleIdx="0" presStyleCnt="7"/>
      <dgm:spPr/>
    </dgm:pt>
    <dgm:pt modelId="{10880281-79B5-49EC-A981-F413543749F6}" type="pres">
      <dgm:prSet presAssocID="{CA7BFD29-E866-4A02-A08C-E1FB1F1FEEB3}" presName="vertSpace2b" presStyleCnt="0"/>
      <dgm:spPr/>
    </dgm:pt>
    <dgm:pt modelId="{7A9A3A7B-A0E4-4BE5-91BC-3E041AA0DE19}" type="pres">
      <dgm:prSet presAssocID="{D4DED50D-3528-444A-BB1D-055E0D658BA2}" presName="horz2" presStyleCnt="0"/>
      <dgm:spPr/>
    </dgm:pt>
    <dgm:pt modelId="{9A879843-9F02-4D99-9867-B1B627D9DA52}" type="pres">
      <dgm:prSet presAssocID="{D4DED50D-3528-444A-BB1D-055E0D658BA2}" presName="horzSpace2" presStyleCnt="0"/>
      <dgm:spPr/>
    </dgm:pt>
    <dgm:pt modelId="{3403CED9-775D-4AD0-A921-B13F3E23713D}" type="pres">
      <dgm:prSet presAssocID="{D4DED50D-3528-444A-BB1D-055E0D658BA2}" presName="tx2" presStyleLbl="revTx" presStyleIdx="2" presStyleCnt="8"/>
      <dgm:spPr/>
      <dgm:t>
        <a:bodyPr/>
        <a:lstStyle/>
        <a:p>
          <a:endParaRPr lang="id-ID"/>
        </a:p>
      </dgm:t>
    </dgm:pt>
    <dgm:pt modelId="{FCD88E2A-1C88-4975-B8C1-922A029CA187}" type="pres">
      <dgm:prSet presAssocID="{D4DED50D-3528-444A-BB1D-055E0D658BA2}" presName="vert2" presStyleCnt="0"/>
      <dgm:spPr/>
    </dgm:pt>
    <dgm:pt modelId="{DD49A63F-2234-4142-892F-E34FF1B46B35}" type="pres">
      <dgm:prSet presAssocID="{D4DED50D-3528-444A-BB1D-055E0D658BA2}" presName="thinLine2b" presStyleLbl="callout" presStyleIdx="1" presStyleCnt="7"/>
      <dgm:spPr/>
    </dgm:pt>
    <dgm:pt modelId="{9EA8EDF8-8A59-4E76-AE8F-B592C94C89EC}" type="pres">
      <dgm:prSet presAssocID="{D4DED50D-3528-444A-BB1D-055E0D658BA2}" presName="vertSpace2b" presStyleCnt="0"/>
      <dgm:spPr/>
    </dgm:pt>
    <dgm:pt modelId="{4115CA13-6C4D-4BF7-958E-58341619FDCA}" type="pres">
      <dgm:prSet presAssocID="{2F4EE701-6B8E-4127-9F14-E12AE80AD805}" presName="horz2" presStyleCnt="0"/>
      <dgm:spPr/>
    </dgm:pt>
    <dgm:pt modelId="{CEA5DE09-2D10-4E02-BACB-8D8A5E9CE2D1}" type="pres">
      <dgm:prSet presAssocID="{2F4EE701-6B8E-4127-9F14-E12AE80AD805}" presName="horzSpace2" presStyleCnt="0"/>
      <dgm:spPr/>
    </dgm:pt>
    <dgm:pt modelId="{0EFE94BD-746C-4695-86DB-FA7638241406}" type="pres">
      <dgm:prSet presAssocID="{2F4EE701-6B8E-4127-9F14-E12AE80AD805}" presName="tx2" presStyleLbl="revTx" presStyleIdx="3" presStyleCnt="8"/>
      <dgm:spPr/>
      <dgm:t>
        <a:bodyPr/>
        <a:lstStyle/>
        <a:p>
          <a:endParaRPr lang="id-ID"/>
        </a:p>
      </dgm:t>
    </dgm:pt>
    <dgm:pt modelId="{D5412305-CD79-4C65-993B-9703A7CA8E9B}" type="pres">
      <dgm:prSet presAssocID="{2F4EE701-6B8E-4127-9F14-E12AE80AD805}" presName="vert2" presStyleCnt="0"/>
      <dgm:spPr/>
    </dgm:pt>
    <dgm:pt modelId="{71429FC2-1EBB-4BD3-8848-53DCD9DBF027}" type="pres">
      <dgm:prSet presAssocID="{2F4EE701-6B8E-4127-9F14-E12AE80AD805}" presName="thinLine2b" presStyleLbl="callout" presStyleIdx="2" presStyleCnt="7"/>
      <dgm:spPr/>
    </dgm:pt>
    <dgm:pt modelId="{BF6DCF7C-A178-4224-B4D2-B3CE8B5DFFC1}" type="pres">
      <dgm:prSet presAssocID="{2F4EE701-6B8E-4127-9F14-E12AE80AD805}" presName="vertSpace2b" presStyleCnt="0"/>
      <dgm:spPr/>
    </dgm:pt>
    <dgm:pt modelId="{30131333-578D-46CD-B6D2-BBF97364D4E2}" type="pres">
      <dgm:prSet presAssocID="{43650687-8390-4DFB-8B56-EE1DB568A14A}" presName="horz2" presStyleCnt="0"/>
      <dgm:spPr/>
    </dgm:pt>
    <dgm:pt modelId="{D8075B9D-CE49-46E1-A5F6-C97308A61BBF}" type="pres">
      <dgm:prSet presAssocID="{43650687-8390-4DFB-8B56-EE1DB568A14A}" presName="horzSpace2" presStyleCnt="0"/>
      <dgm:spPr/>
    </dgm:pt>
    <dgm:pt modelId="{0490AAE6-61A6-4EA3-A7FB-56A167BD3507}" type="pres">
      <dgm:prSet presAssocID="{43650687-8390-4DFB-8B56-EE1DB568A14A}" presName="tx2" presStyleLbl="revTx" presStyleIdx="4" presStyleCnt="8"/>
      <dgm:spPr/>
      <dgm:t>
        <a:bodyPr/>
        <a:lstStyle/>
        <a:p>
          <a:endParaRPr lang="id-ID"/>
        </a:p>
      </dgm:t>
    </dgm:pt>
    <dgm:pt modelId="{660990E8-D204-434E-BF4F-A491A2D81596}" type="pres">
      <dgm:prSet presAssocID="{43650687-8390-4DFB-8B56-EE1DB568A14A}" presName="vert2" presStyleCnt="0"/>
      <dgm:spPr/>
    </dgm:pt>
    <dgm:pt modelId="{994B3871-A252-4394-BFA2-8F783BD332FC}" type="pres">
      <dgm:prSet presAssocID="{43650687-8390-4DFB-8B56-EE1DB568A14A}" presName="thinLine2b" presStyleLbl="callout" presStyleIdx="3" presStyleCnt="7"/>
      <dgm:spPr/>
    </dgm:pt>
    <dgm:pt modelId="{A031E24A-E78D-43B3-A3D9-80CCCE250E60}" type="pres">
      <dgm:prSet presAssocID="{43650687-8390-4DFB-8B56-EE1DB568A14A}" presName="vertSpace2b" presStyleCnt="0"/>
      <dgm:spPr/>
    </dgm:pt>
    <dgm:pt modelId="{6CD1499A-552E-4E46-B48F-2B7CB1F382C9}" type="pres">
      <dgm:prSet presAssocID="{095873D4-9694-48AE-80CC-1482EC59291E}" presName="horz2" presStyleCnt="0"/>
      <dgm:spPr/>
    </dgm:pt>
    <dgm:pt modelId="{D8A8903D-0A25-4C2C-9911-2D43867E1B34}" type="pres">
      <dgm:prSet presAssocID="{095873D4-9694-48AE-80CC-1482EC59291E}" presName="horzSpace2" presStyleCnt="0"/>
      <dgm:spPr/>
    </dgm:pt>
    <dgm:pt modelId="{769E1BF8-B2FB-4B6F-AB39-A2D6897A6C1D}" type="pres">
      <dgm:prSet presAssocID="{095873D4-9694-48AE-80CC-1482EC59291E}" presName="tx2" presStyleLbl="revTx" presStyleIdx="5" presStyleCnt="8"/>
      <dgm:spPr/>
      <dgm:t>
        <a:bodyPr/>
        <a:lstStyle/>
        <a:p>
          <a:endParaRPr lang="id-ID"/>
        </a:p>
      </dgm:t>
    </dgm:pt>
    <dgm:pt modelId="{7D1C11DB-7C97-4DE3-BD26-051E68EE41B5}" type="pres">
      <dgm:prSet presAssocID="{095873D4-9694-48AE-80CC-1482EC59291E}" presName="vert2" presStyleCnt="0"/>
      <dgm:spPr/>
    </dgm:pt>
    <dgm:pt modelId="{DFD5B8B5-5874-4B17-B61C-11173CA9ABB8}" type="pres">
      <dgm:prSet presAssocID="{095873D4-9694-48AE-80CC-1482EC59291E}" presName="thinLine2b" presStyleLbl="callout" presStyleIdx="4" presStyleCnt="7"/>
      <dgm:spPr/>
    </dgm:pt>
    <dgm:pt modelId="{FED72FC6-FD7C-4DEE-9CB4-2BDC7A7BB46C}" type="pres">
      <dgm:prSet presAssocID="{095873D4-9694-48AE-80CC-1482EC59291E}" presName="vertSpace2b" presStyleCnt="0"/>
      <dgm:spPr/>
    </dgm:pt>
    <dgm:pt modelId="{7129E224-0977-4505-9F79-9A7F494036D0}" type="pres">
      <dgm:prSet presAssocID="{F7FF9CA3-0732-42DE-A771-011CD47A63A2}" presName="horz2" presStyleCnt="0"/>
      <dgm:spPr/>
    </dgm:pt>
    <dgm:pt modelId="{5D8D1BD6-77A5-49CE-AD8C-AAD8CD9EB2A2}" type="pres">
      <dgm:prSet presAssocID="{F7FF9CA3-0732-42DE-A771-011CD47A63A2}" presName="horzSpace2" presStyleCnt="0"/>
      <dgm:spPr/>
    </dgm:pt>
    <dgm:pt modelId="{A3E0B22E-09E0-4BAE-9FA1-87D6BF8F98D4}" type="pres">
      <dgm:prSet presAssocID="{F7FF9CA3-0732-42DE-A771-011CD47A63A2}" presName="tx2" presStyleLbl="revTx" presStyleIdx="6" presStyleCnt="8"/>
      <dgm:spPr/>
      <dgm:t>
        <a:bodyPr/>
        <a:lstStyle/>
        <a:p>
          <a:endParaRPr lang="id-ID"/>
        </a:p>
      </dgm:t>
    </dgm:pt>
    <dgm:pt modelId="{21F4684D-47F8-48D3-87E2-0C8374C785E9}" type="pres">
      <dgm:prSet presAssocID="{F7FF9CA3-0732-42DE-A771-011CD47A63A2}" presName="vert2" presStyleCnt="0"/>
      <dgm:spPr/>
    </dgm:pt>
    <dgm:pt modelId="{D1CEFB52-309E-4035-A55D-4FEB76FF0781}" type="pres">
      <dgm:prSet presAssocID="{F7FF9CA3-0732-42DE-A771-011CD47A63A2}" presName="thinLine2b" presStyleLbl="callout" presStyleIdx="5" presStyleCnt="7"/>
      <dgm:spPr/>
    </dgm:pt>
    <dgm:pt modelId="{70D01FEF-1318-4CEC-BDFE-66D08F8128E4}" type="pres">
      <dgm:prSet presAssocID="{F7FF9CA3-0732-42DE-A771-011CD47A63A2}" presName="vertSpace2b" presStyleCnt="0"/>
      <dgm:spPr/>
    </dgm:pt>
    <dgm:pt modelId="{22B9FE0B-5848-4319-828F-7D5983DAA0AA}" type="pres">
      <dgm:prSet presAssocID="{13B7C555-ED5D-4367-B8D7-5A16C900C6B6}" presName="horz2" presStyleCnt="0"/>
      <dgm:spPr/>
    </dgm:pt>
    <dgm:pt modelId="{9D981BBA-CCB3-4506-A543-ADAFBE04C29D}" type="pres">
      <dgm:prSet presAssocID="{13B7C555-ED5D-4367-B8D7-5A16C900C6B6}" presName="horzSpace2" presStyleCnt="0"/>
      <dgm:spPr/>
    </dgm:pt>
    <dgm:pt modelId="{4353A808-B395-4A7F-B4CD-1C614A0EA87C}" type="pres">
      <dgm:prSet presAssocID="{13B7C555-ED5D-4367-B8D7-5A16C900C6B6}" presName="tx2" presStyleLbl="revTx" presStyleIdx="7" presStyleCnt="8"/>
      <dgm:spPr/>
      <dgm:t>
        <a:bodyPr/>
        <a:lstStyle/>
        <a:p>
          <a:endParaRPr lang="id-ID"/>
        </a:p>
      </dgm:t>
    </dgm:pt>
    <dgm:pt modelId="{74B90D21-460B-4623-BD53-D7D695E4FC63}" type="pres">
      <dgm:prSet presAssocID="{13B7C555-ED5D-4367-B8D7-5A16C900C6B6}" presName="vert2" presStyleCnt="0"/>
      <dgm:spPr/>
    </dgm:pt>
    <dgm:pt modelId="{20867E9A-3E7B-4939-B077-2BB57149907D}" type="pres">
      <dgm:prSet presAssocID="{13B7C555-ED5D-4367-B8D7-5A16C900C6B6}" presName="thinLine2b" presStyleLbl="callout" presStyleIdx="6" presStyleCnt="7"/>
      <dgm:spPr/>
    </dgm:pt>
    <dgm:pt modelId="{2AE48DD7-C929-4B45-8A3E-E83764BBAB87}" type="pres">
      <dgm:prSet presAssocID="{13B7C555-ED5D-4367-B8D7-5A16C900C6B6}" presName="vertSpace2b" presStyleCnt="0"/>
      <dgm:spPr/>
    </dgm:pt>
  </dgm:ptLst>
  <dgm:cxnLst>
    <dgm:cxn modelId="{D7E8FB2F-3169-4B0B-9471-73EA402ABB7D}" srcId="{CFFD4961-E4DD-4068-9ADB-E6AC51700A6E}" destId="{095873D4-9694-48AE-80CC-1482EC59291E}" srcOrd="4" destOrd="0" parTransId="{528D8077-73A8-41D0-B09F-263C27C4F30F}" sibTransId="{CBFF6756-7803-4A88-807D-638B5CAECAC1}"/>
    <dgm:cxn modelId="{F451B960-DBCD-4684-AFC7-9CD224B9B696}" type="presOf" srcId="{CA7BFD29-E866-4A02-A08C-E1FB1F1FEEB3}" destId="{A4AF4ACB-6D95-4841-B9A7-0FF89C5DC08C}" srcOrd="0" destOrd="0" presId="urn:microsoft.com/office/officeart/2008/layout/LinedList"/>
    <dgm:cxn modelId="{684D9900-F826-4B47-8BA0-6C251E54F0A0}" type="presOf" srcId="{D4DED50D-3528-444A-BB1D-055E0D658BA2}" destId="{3403CED9-775D-4AD0-A921-B13F3E23713D}" srcOrd="0" destOrd="0" presId="urn:microsoft.com/office/officeart/2008/layout/LinedList"/>
    <dgm:cxn modelId="{6FB4736A-4494-4C88-9F37-D8FE83D34207}" srcId="{CFFD4961-E4DD-4068-9ADB-E6AC51700A6E}" destId="{D4DED50D-3528-444A-BB1D-055E0D658BA2}" srcOrd="1" destOrd="0" parTransId="{DCC29633-628C-49D7-8C34-6AD7DAC6A5A1}" sibTransId="{334907BA-F225-4E4C-9B81-769EBB3DF967}"/>
    <dgm:cxn modelId="{5EC63A43-B605-4FFC-A135-091CEC5F8B5B}" srcId="{CFFD4961-E4DD-4068-9ADB-E6AC51700A6E}" destId="{13B7C555-ED5D-4367-B8D7-5A16C900C6B6}" srcOrd="6" destOrd="0" parTransId="{809A4D94-F529-4874-B910-962B37422229}" sibTransId="{3BC7B024-BC24-4FD0-947E-BED230AAC20D}"/>
    <dgm:cxn modelId="{AEC366D5-B7F2-4231-B596-C433C4AF79B1}" type="presOf" srcId="{13B7C555-ED5D-4367-B8D7-5A16C900C6B6}" destId="{4353A808-B395-4A7F-B4CD-1C614A0EA87C}" srcOrd="0" destOrd="0" presId="urn:microsoft.com/office/officeart/2008/layout/LinedList"/>
    <dgm:cxn modelId="{61F93E81-C8EB-4530-A518-7099B5F9BC08}" type="presOf" srcId="{2F4EE701-6B8E-4127-9F14-E12AE80AD805}" destId="{0EFE94BD-746C-4695-86DB-FA7638241406}" srcOrd="0" destOrd="0" presId="urn:microsoft.com/office/officeart/2008/layout/LinedList"/>
    <dgm:cxn modelId="{02011C7B-A540-4B93-B280-71161314160B}" type="presOf" srcId="{3C3D7C1E-431C-43B1-A8C2-FB654C81FA0A}" destId="{0EA5018A-A7D5-408F-9B81-DFB65A901270}" srcOrd="0" destOrd="0" presId="urn:microsoft.com/office/officeart/2008/layout/LinedList"/>
    <dgm:cxn modelId="{DAF066FC-CB16-4E59-ADE4-B3ED6FB7B362}" type="presOf" srcId="{095873D4-9694-48AE-80CC-1482EC59291E}" destId="{769E1BF8-B2FB-4B6F-AB39-A2D6897A6C1D}" srcOrd="0" destOrd="0" presId="urn:microsoft.com/office/officeart/2008/layout/LinedList"/>
    <dgm:cxn modelId="{46FBC7C1-373F-4EBF-B51A-DCEB37658DD5}" srcId="{CFFD4961-E4DD-4068-9ADB-E6AC51700A6E}" destId="{43650687-8390-4DFB-8B56-EE1DB568A14A}" srcOrd="3" destOrd="0" parTransId="{3252DA86-94AB-4910-B0C3-EBFB46CDC2D8}" sibTransId="{605BC0EC-39F2-46F2-9579-41DADF460D28}"/>
    <dgm:cxn modelId="{CCD9E02D-89DE-4E76-B0EE-5A5CBB0FA070}" srcId="{CFFD4961-E4DD-4068-9ADB-E6AC51700A6E}" destId="{F7FF9CA3-0732-42DE-A771-011CD47A63A2}" srcOrd="5" destOrd="0" parTransId="{98AA57BE-E7B3-48A5-806B-0EF1B5B7B440}" sibTransId="{EE98EC96-1FB0-46A6-8538-8379CEDE677A}"/>
    <dgm:cxn modelId="{0A8F64C8-431F-448A-A929-8EC1640408D8}" srcId="{CFFD4961-E4DD-4068-9ADB-E6AC51700A6E}" destId="{2F4EE701-6B8E-4127-9F14-E12AE80AD805}" srcOrd="2" destOrd="0" parTransId="{5590C4A1-A1BA-4683-8D8A-6771EB233A87}" sibTransId="{DF5A2E9F-1887-44DA-9487-ECA461A94FF9}"/>
    <dgm:cxn modelId="{4CB0742D-47BB-4621-91C1-63A7E3ABD176}" srcId="{3C3D7C1E-431C-43B1-A8C2-FB654C81FA0A}" destId="{CFFD4961-E4DD-4068-9ADB-E6AC51700A6E}" srcOrd="0" destOrd="0" parTransId="{3668727F-E6A0-493B-B9EC-50CC1B44BE53}" sibTransId="{1F4EC720-8D72-4160-9DD4-C1F52611A337}"/>
    <dgm:cxn modelId="{003A0DA8-F0E2-4807-98C5-6E91DCDD14DD}" srcId="{CFFD4961-E4DD-4068-9ADB-E6AC51700A6E}" destId="{CA7BFD29-E866-4A02-A08C-E1FB1F1FEEB3}" srcOrd="0" destOrd="0" parTransId="{6EDEB516-3438-4A0E-859A-1AC74B68BDB5}" sibTransId="{CF2EC92F-50D0-4086-A0D5-3F0C8687F20A}"/>
    <dgm:cxn modelId="{25047CDA-3512-4A9A-80A8-3086101615EC}" type="presOf" srcId="{43650687-8390-4DFB-8B56-EE1DB568A14A}" destId="{0490AAE6-61A6-4EA3-A7FB-56A167BD3507}" srcOrd="0" destOrd="0" presId="urn:microsoft.com/office/officeart/2008/layout/LinedList"/>
    <dgm:cxn modelId="{7E638C01-650C-41C4-9FF0-4AC84576F457}" type="presOf" srcId="{F7FF9CA3-0732-42DE-A771-011CD47A63A2}" destId="{A3E0B22E-09E0-4BAE-9FA1-87D6BF8F98D4}" srcOrd="0" destOrd="0" presId="urn:microsoft.com/office/officeart/2008/layout/LinedList"/>
    <dgm:cxn modelId="{9C2728E2-F748-4786-8434-4FF6EDBD42D9}" type="presOf" srcId="{CFFD4961-E4DD-4068-9ADB-E6AC51700A6E}" destId="{99BC834B-9A8C-4C39-B810-4C0390CF339B}" srcOrd="0" destOrd="0" presId="urn:microsoft.com/office/officeart/2008/layout/LinedList"/>
    <dgm:cxn modelId="{D3DE8C7A-71A8-4A4D-A8CB-F4C1542E4C0B}" type="presParOf" srcId="{0EA5018A-A7D5-408F-9B81-DFB65A901270}" destId="{C07AB076-7241-4062-BE1E-E278D050ED6A}" srcOrd="0" destOrd="0" presId="urn:microsoft.com/office/officeart/2008/layout/LinedList"/>
    <dgm:cxn modelId="{6B73ACD1-51BA-4210-9D65-CAB0FDE36C40}" type="presParOf" srcId="{0EA5018A-A7D5-408F-9B81-DFB65A901270}" destId="{79E6A39E-5879-49C1-8F5C-80D8ED0D7FF7}" srcOrd="1" destOrd="0" presId="urn:microsoft.com/office/officeart/2008/layout/LinedList"/>
    <dgm:cxn modelId="{ED321DBF-614A-4916-A5EB-17EC81C4E3FF}" type="presParOf" srcId="{79E6A39E-5879-49C1-8F5C-80D8ED0D7FF7}" destId="{99BC834B-9A8C-4C39-B810-4C0390CF339B}" srcOrd="0" destOrd="0" presId="urn:microsoft.com/office/officeart/2008/layout/LinedList"/>
    <dgm:cxn modelId="{F6AC2F12-E592-429F-BD7C-AEA7FFF96525}" type="presParOf" srcId="{79E6A39E-5879-49C1-8F5C-80D8ED0D7FF7}" destId="{08780409-A897-4C1F-98F2-508482DD54C3}" srcOrd="1" destOrd="0" presId="urn:microsoft.com/office/officeart/2008/layout/LinedList"/>
    <dgm:cxn modelId="{68015181-AD74-427C-8DD8-9A4F46CB3A1E}" type="presParOf" srcId="{08780409-A897-4C1F-98F2-508482DD54C3}" destId="{8C06ED36-6EC5-46F5-AC56-6576E80D6EE2}" srcOrd="0" destOrd="0" presId="urn:microsoft.com/office/officeart/2008/layout/LinedList"/>
    <dgm:cxn modelId="{BE24F120-9C8C-4B3C-B788-B8E464CB0765}" type="presParOf" srcId="{08780409-A897-4C1F-98F2-508482DD54C3}" destId="{F29CAAFC-1F46-49BB-9B5C-642C3729B184}" srcOrd="1" destOrd="0" presId="urn:microsoft.com/office/officeart/2008/layout/LinedList"/>
    <dgm:cxn modelId="{57CDFD20-1666-48DB-AAD6-DC233E22421B}" type="presParOf" srcId="{F29CAAFC-1F46-49BB-9B5C-642C3729B184}" destId="{8CB4ABC1-D95A-4B55-B6BB-2ADD9435B954}" srcOrd="0" destOrd="0" presId="urn:microsoft.com/office/officeart/2008/layout/LinedList"/>
    <dgm:cxn modelId="{A4B07C17-9A45-4A2A-B09C-ADC3643A58BA}" type="presParOf" srcId="{F29CAAFC-1F46-49BB-9B5C-642C3729B184}" destId="{A4AF4ACB-6D95-4841-B9A7-0FF89C5DC08C}" srcOrd="1" destOrd="0" presId="urn:microsoft.com/office/officeart/2008/layout/LinedList"/>
    <dgm:cxn modelId="{05AA5D26-854C-4C6C-987B-07EA0041A670}" type="presParOf" srcId="{F29CAAFC-1F46-49BB-9B5C-642C3729B184}" destId="{E47561A5-B312-4184-A1D2-F30AE1E07778}" srcOrd="2" destOrd="0" presId="urn:microsoft.com/office/officeart/2008/layout/LinedList"/>
    <dgm:cxn modelId="{96D26EC6-C48C-4D8E-A153-35FE484F0B89}" type="presParOf" srcId="{08780409-A897-4C1F-98F2-508482DD54C3}" destId="{29BA75B0-8F61-48E4-981A-185C07DC4F6F}" srcOrd="2" destOrd="0" presId="urn:microsoft.com/office/officeart/2008/layout/LinedList"/>
    <dgm:cxn modelId="{0BCE5CE2-C0D5-43EE-87EB-F63135AEA4A8}" type="presParOf" srcId="{08780409-A897-4C1F-98F2-508482DD54C3}" destId="{10880281-79B5-49EC-A981-F413543749F6}" srcOrd="3" destOrd="0" presId="urn:microsoft.com/office/officeart/2008/layout/LinedList"/>
    <dgm:cxn modelId="{B5682A9D-4227-43E2-9840-5933DC7780DB}" type="presParOf" srcId="{08780409-A897-4C1F-98F2-508482DD54C3}" destId="{7A9A3A7B-A0E4-4BE5-91BC-3E041AA0DE19}" srcOrd="4" destOrd="0" presId="urn:microsoft.com/office/officeart/2008/layout/LinedList"/>
    <dgm:cxn modelId="{1C372CD6-B80F-499D-A405-5B73F5DAAA82}" type="presParOf" srcId="{7A9A3A7B-A0E4-4BE5-91BC-3E041AA0DE19}" destId="{9A879843-9F02-4D99-9867-B1B627D9DA52}" srcOrd="0" destOrd="0" presId="urn:microsoft.com/office/officeart/2008/layout/LinedList"/>
    <dgm:cxn modelId="{AE5A395B-E99A-4F61-AC93-E138DB057C78}" type="presParOf" srcId="{7A9A3A7B-A0E4-4BE5-91BC-3E041AA0DE19}" destId="{3403CED9-775D-4AD0-A921-B13F3E23713D}" srcOrd="1" destOrd="0" presId="urn:microsoft.com/office/officeart/2008/layout/LinedList"/>
    <dgm:cxn modelId="{5CA5AF2F-311F-4B8E-B664-004544B84ADD}" type="presParOf" srcId="{7A9A3A7B-A0E4-4BE5-91BC-3E041AA0DE19}" destId="{FCD88E2A-1C88-4975-B8C1-922A029CA187}" srcOrd="2" destOrd="0" presId="urn:microsoft.com/office/officeart/2008/layout/LinedList"/>
    <dgm:cxn modelId="{24C04B2B-BB98-4C93-A0CC-0909BE799648}" type="presParOf" srcId="{08780409-A897-4C1F-98F2-508482DD54C3}" destId="{DD49A63F-2234-4142-892F-E34FF1B46B35}" srcOrd="5" destOrd="0" presId="urn:microsoft.com/office/officeart/2008/layout/LinedList"/>
    <dgm:cxn modelId="{975FD3B8-D6FE-4382-9839-9AEDD5D026C1}" type="presParOf" srcId="{08780409-A897-4C1F-98F2-508482DD54C3}" destId="{9EA8EDF8-8A59-4E76-AE8F-B592C94C89EC}" srcOrd="6" destOrd="0" presId="urn:microsoft.com/office/officeart/2008/layout/LinedList"/>
    <dgm:cxn modelId="{1572FBCD-F224-42C1-8915-8FFA2A8676E0}" type="presParOf" srcId="{08780409-A897-4C1F-98F2-508482DD54C3}" destId="{4115CA13-6C4D-4BF7-958E-58341619FDCA}" srcOrd="7" destOrd="0" presId="urn:microsoft.com/office/officeart/2008/layout/LinedList"/>
    <dgm:cxn modelId="{38702C8A-2FDE-4277-9CB7-1B1CC0F1D9DA}" type="presParOf" srcId="{4115CA13-6C4D-4BF7-958E-58341619FDCA}" destId="{CEA5DE09-2D10-4E02-BACB-8D8A5E9CE2D1}" srcOrd="0" destOrd="0" presId="urn:microsoft.com/office/officeart/2008/layout/LinedList"/>
    <dgm:cxn modelId="{E44A0EE1-371E-4F8C-B102-5E3FEA264368}" type="presParOf" srcId="{4115CA13-6C4D-4BF7-958E-58341619FDCA}" destId="{0EFE94BD-746C-4695-86DB-FA7638241406}" srcOrd="1" destOrd="0" presId="urn:microsoft.com/office/officeart/2008/layout/LinedList"/>
    <dgm:cxn modelId="{7AB939D6-3D0F-4592-9DC9-E43217F9F125}" type="presParOf" srcId="{4115CA13-6C4D-4BF7-958E-58341619FDCA}" destId="{D5412305-CD79-4C65-993B-9703A7CA8E9B}" srcOrd="2" destOrd="0" presId="urn:microsoft.com/office/officeart/2008/layout/LinedList"/>
    <dgm:cxn modelId="{B79DE635-1D8A-4AF8-BF00-A40C4C91A0BE}" type="presParOf" srcId="{08780409-A897-4C1F-98F2-508482DD54C3}" destId="{71429FC2-1EBB-4BD3-8848-53DCD9DBF027}" srcOrd="8" destOrd="0" presId="urn:microsoft.com/office/officeart/2008/layout/LinedList"/>
    <dgm:cxn modelId="{A34BBCCE-BE9D-46B7-8D58-4C5F2AD55397}" type="presParOf" srcId="{08780409-A897-4C1F-98F2-508482DD54C3}" destId="{BF6DCF7C-A178-4224-B4D2-B3CE8B5DFFC1}" srcOrd="9" destOrd="0" presId="urn:microsoft.com/office/officeart/2008/layout/LinedList"/>
    <dgm:cxn modelId="{C017176A-C94F-4768-A697-AEB097C877E0}" type="presParOf" srcId="{08780409-A897-4C1F-98F2-508482DD54C3}" destId="{30131333-578D-46CD-B6D2-BBF97364D4E2}" srcOrd="10" destOrd="0" presId="urn:microsoft.com/office/officeart/2008/layout/LinedList"/>
    <dgm:cxn modelId="{2FE6A9EF-CAAB-4BE7-B02C-4BDC969190BC}" type="presParOf" srcId="{30131333-578D-46CD-B6D2-BBF97364D4E2}" destId="{D8075B9D-CE49-46E1-A5F6-C97308A61BBF}" srcOrd="0" destOrd="0" presId="urn:microsoft.com/office/officeart/2008/layout/LinedList"/>
    <dgm:cxn modelId="{A1CC864B-6AD5-435C-8FC4-CCB1F77E8F13}" type="presParOf" srcId="{30131333-578D-46CD-B6D2-BBF97364D4E2}" destId="{0490AAE6-61A6-4EA3-A7FB-56A167BD3507}" srcOrd="1" destOrd="0" presId="urn:microsoft.com/office/officeart/2008/layout/LinedList"/>
    <dgm:cxn modelId="{1FB3BA06-6FDA-47C5-BD25-87551F91FFC0}" type="presParOf" srcId="{30131333-578D-46CD-B6D2-BBF97364D4E2}" destId="{660990E8-D204-434E-BF4F-A491A2D81596}" srcOrd="2" destOrd="0" presId="urn:microsoft.com/office/officeart/2008/layout/LinedList"/>
    <dgm:cxn modelId="{F6BA5B34-C736-44CA-9144-DA2F892EDB40}" type="presParOf" srcId="{08780409-A897-4C1F-98F2-508482DD54C3}" destId="{994B3871-A252-4394-BFA2-8F783BD332FC}" srcOrd="11" destOrd="0" presId="urn:microsoft.com/office/officeart/2008/layout/LinedList"/>
    <dgm:cxn modelId="{C713EFB5-30A3-4D40-8544-0FD8AA346C8F}" type="presParOf" srcId="{08780409-A897-4C1F-98F2-508482DD54C3}" destId="{A031E24A-E78D-43B3-A3D9-80CCCE250E60}" srcOrd="12" destOrd="0" presId="urn:microsoft.com/office/officeart/2008/layout/LinedList"/>
    <dgm:cxn modelId="{40840658-3EDF-45AC-8E91-6AFE1F90F6DB}" type="presParOf" srcId="{08780409-A897-4C1F-98F2-508482DD54C3}" destId="{6CD1499A-552E-4E46-B48F-2B7CB1F382C9}" srcOrd="13" destOrd="0" presId="urn:microsoft.com/office/officeart/2008/layout/LinedList"/>
    <dgm:cxn modelId="{299DA0CC-9DA8-4BAD-87F5-038D496E64FA}" type="presParOf" srcId="{6CD1499A-552E-4E46-B48F-2B7CB1F382C9}" destId="{D8A8903D-0A25-4C2C-9911-2D43867E1B34}" srcOrd="0" destOrd="0" presId="urn:microsoft.com/office/officeart/2008/layout/LinedList"/>
    <dgm:cxn modelId="{A46490B2-CE4E-4F14-A91E-8E12DA9E37D2}" type="presParOf" srcId="{6CD1499A-552E-4E46-B48F-2B7CB1F382C9}" destId="{769E1BF8-B2FB-4B6F-AB39-A2D6897A6C1D}" srcOrd="1" destOrd="0" presId="urn:microsoft.com/office/officeart/2008/layout/LinedList"/>
    <dgm:cxn modelId="{C277F808-7596-4B38-97D1-7DA737347853}" type="presParOf" srcId="{6CD1499A-552E-4E46-B48F-2B7CB1F382C9}" destId="{7D1C11DB-7C97-4DE3-BD26-051E68EE41B5}" srcOrd="2" destOrd="0" presId="urn:microsoft.com/office/officeart/2008/layout/LinedList"/>
    <dgm:cxn modelId="{2640CC4C-7EFF-467E-AF0F-AEAA14A0CA47}" type="presParOf" srcId="{08780409-A897-4C1F-98F2-508482DD54C3}" destId="{DFD5B8B5-5874-4B17-B61C-11173CA9ABB8}" srcOrd="14" destOrd="0" presId="urn:microsoft.com/office/officeart/2008/layout/LinedList"/>
    <dgm:cxn modelId="{55492F0B-6B2B-4EDD-AFBB-D107338104E1}" type="presParOf" srcId="{08780409-A897-4C1F-98F2-508482DD54C3}" destId="{FED72FC6-FD7C-4DEE-9CB4-2BDC7A7BB46C}" srcOrd="15" destOrd="0" presId="urn:microsoft.com/office/officeart/2008/layout/LinedList"/>
    <dgm:cxn modelId="{B5BF5479-2ED3-44DA-887D-A9315FB65B69}" type="presParOf" srcId="{08780409-A897-4C1F-98F2-508482DD54C3}" destId="{7129E224-0977-4505-9F79-9A7F494036D0}" srcOrd="16" destOrd="0" presId="urn:microsoft.com/office/officeart/2008/layout/LinedList"/>
    <dgm:cxn modelId="{3C1B42CA-2D54-43C6-823D-420ADCFAA22C}" type="presParOf" srcId="{7129E224-0977-4505-9F79-9A7F494036D0}" destId="{5D8D1BD6-77A5-49CE-AD8C-AAD8CD9EB2A2}" srcOrd="0" destOrd="0" presId="urn:microsoft.com/office/officeart/2008/layout/LinedList"/>
    <dgm:cxn modelId="{24CB1E92-1533-49D4-9080-315081A41746}" type="presParOf" srcId="{7129E224-0977-4505-9F79-9A7F494036D0}" destId="{A3E0B22E-09E0-4BAE-9FA1-87D6BF8F98D4}" srcOrd="1" destOrd="0" presId="urn:microsoft.com/office/officeart/2008/layout/LinedList"/>
    <dgm:cxn modelId="{5740EB39-0ABC-45F4-886B-537AD113D00B}" type="presParOf" srcId="{7129E224-0977-4505-9F79-9A7F494036D0}" destId="{21F4684D-47F8-48D3-87E2-0C8374C785E9}" srcOrd="2" destOrd="0" presId="urn:microsoft.com/office/officeart/2008/layout/LinedList"/>
    <dgm:cxn modelId="{7756B2DC-E7C0-4377-98A0-4D47D19BA1BE}" type="presParOf" srcId="{08780409-A897-4C1F-98F2-508482DD54C3}" destId="{D1CEFB52-309E-4035-A55D-4FEB76FF0781}" srcOrd="17" destOrd="0" presId="urn:microsoft.com/office/officeart/2008/layout/LinedList"/>
    <dgm:cxn modelId="{87D351A8-D3B9-4714-A879-00B0D8965E78}" type="presParOf" srcId="{08780409-A897-4C1F-98F2-508482DD54C3}" destId="{70D01FEF-1318-4CEC-BDFE-66D08F8128E4}" srcOrd="18" destOrd="0" presId="urn:microsoft.com/office/officeart/2008/layout/LinedList"/>
    <dgm:cxn modelId="{6B7B6877-EB2F-47A7-BAEE-25D4A720350F}" type="presParOf" srcId="{08780409-A897-4C1F-98F2-508482DD54C3}" destId="{22B9FE0B-5848-4319-828F-7D5983DAA0AA}" srcOrd="19" destOrd="0" presId="urn:microsoft.com/office/officeart/2008/layout/LinedList"/>
    <dgm:cxn modelId="{F1812200-71B2-4202-B7FB-C3C97FC856B8}" type="presParOf" srcId="{22B9FE0B-5848-4319-828F-7D5983DAA0AA}" destId="{9D981BBA-CCB3-4506-A543-ADAFBE04C29D}" srcOrd="0" destOrd="0" presId="urn:microsoft.com/office/officeart/2008/layout/LinedList"/>
    <dgm:cxn modelId="{F5817DAC-7353-46E8-BA27-A0079BBFF853}" type="presParOf" srcId="{22B9FE0B-5848-4319-828F-7D5983DAA0AA}" destId="{4353A808-B395-4A7F-B4CD-1C614A0EA87C}" srcOrd="1" destOrd="0" presId="urn:microsoft.com/office/officeart/2008/layout/LinedList"/>
    <dgm:cxn modelId="{FA41ED16-ED01-43B1-8239-197E10B4B576}" type="presParOf" srcId="{22B9FE0B-5848-4319-828F-7D5983DAA0AA}" destId="{74B90D21-460B-4623-BD53-D7D695E4FC63}" srcOrd="2" destOrd="0" presId="urn:microsoft.com/office/officeart/2008/layout/LinedList"/>
    <dgm:cxn modelId="{6B0E684D-A4CC-49BD-B9E6-D4603A92A42C}" type="presParOf" srcId="{08780409-A897-4C1F-98F2-508482DD54C3}" destId="{20867E9A-3E7B-4939-B077-2BB57149907D}" srcOrd="20" destOrd="0" presId="urn:microsoft.com/office/officeart/2008/layout/LinedList"/>
    <dgm:cxn modelId="{3C4E4F0D-5181-4FFF-B4AB-CA366E751B41}" type="presParOf" srcId="{08780409-A897-4C1F-98F2-508482DD54C3}" destId="{2AE48DD7-C929-4B45-8A3E-E83764BBAB87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1E78179-514A-4BC4-B9FE-62F44DB84F90}" type="doc">
      <dgm:prSet loTypeId="urn:microsoft.com/office/officeart/2005/8/layout/hList9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34D92077-B5E3-4448-BE4A-E03500E0DAB7}">
      <dgm:prSet phldrT="[Text]" custT="1"/>
      <dgm:spPr/>
      <dgm:t>
        <a:bodyPr/>
        <a:lstStyle/>
        <a:p>
          <a:pPr rtl="0"/>
          <a:r>
            <a:rPr lang="id-ID" sz="2800" i="1" dirty="0" smtClean="0"/>
            <a:t>team leader</a:t>
          </a:r>
          <a:endParaRPr lang="id-ID" sz="2800" dirty="0"/>
        </a:p>
      </dgm:t>
    </dgm:pt>
    <dgm:pt modelId="{6A6DA889-8B1D-4B40-9934-AAB0EAFF2826}" type="parTrans" cxnId="{E68983BC-56E0-47D5-BA35-17C4B138A4ED}">
      <dgm:prSet/>
      <dgm:spPr/>
      <dgm:t>
        <a:bodyPr/>
        <a:lstStyle/>
        <a:p>
          <a:endParaRPr lang="id-ID" sz="2800"/>
        </a:p>
      </dgm:t>
    </dgm:pt>
    <dgm:pt modelId="{0F3999A9-5BC6-4970-A58E-40D45CC4EF2A}" type="sibTrans" cxnId="{E68983BC-56E0-47D5-BA35-17C4B138A4ED}">
      <dgm:prSet/>
      <dgm:spPr/>
      <dgm:t>
        <a:bodyPr/>
        <a:lstStyle/>
        <a:p>
          <a:endParaRPr lang="id-ID" sz="2800"/>
        </a:p>
      </dgm:t>
    </dgm:pt>
    <dgm:pt modelId="{45B75546-4F07-4AEB-88B7-9A48286F1D52}">
      <dgm:prSet custT="1"/>
      <dgm:spPr/>
      <dgm:t>
        <a:bodyPr/>
        <a:lstStyle/>
        <a:p>
          <a:r>
            <a:rPr lang="id-ID" sz="2800" dirty="0" smtClean="0"/>
            <a:t>P</a:t>
          </a:r>
          <a:r>
            <a:rPr lang="id-ID" sz="2800" i="1" dirty="0" smtClean="0"/>
            <a:t>e</a:t>
          </a:r>
          <a:r>
            <a:rPr lang="id-ID" sz="2800" dirty="0" smtClean="0"/>
            <a:t>mimpin</a:t>
          </a:r>
          <a:endParaRPr lang="id-ID" sz="2800" dirty="0"/>
        </a:p>
      </dgm:t>
    </dgm:pt>
    <dgm:pt modelId="{65BD4C94-7672-466A-B421-C9594D21BAC7}" type="parTrans" cxnId="{4D48AA95-D398-4DAF-8C18-308F9F452E78}">
      <dgm:prSet/>
      <dgm:spPr/>
      <dgm:t>
        <a:bodyPr/>
        <a:lstStyle/>
        <a:p>
          <a:endParaRPr lang="id-ID" sz="2800"/>
        </a:p>
      </dgm:t>
    </dgm:pt>
    <dgm:pt modelId="{39348124-01E5-4CD8-9E52-2A03995BB039}" type="sibTrans" cxnId="{4D48AA95-D398-4DAF-8C18-308F9F452E78}">
      <dgm:prSet/>
      <dgm:spPr/>
      <dgm:t>
        <a:bodyPr/>
        <a:lstStyle/>
        <a:p>
          <a:endParaRPr lang="id-ID" sz="2800"/>
        </a:p>
      </dgm:t>
    </dgm:pt>
    <dgm:pt modelId="{C4BFA643-06EE-4486-A679-618488388A3B}">
      <dgm:prSet phldrT="[Text]" custT="1"/>
      <dgm:spPr/>
      <dgm:t>
        <a:bodyPr/>
        <a:lstStyle/>
        <a:p>
          <a:pPr rtl="0"/>
          <a:r>
            <a:rPr lang="id-ID" sz="1800" dirty="0" smtClean="0"/>
            <a:t>memahami permasalahan organisasi/unit organisasinya </a:t>
          </a:r>
        </a:p>
        <a:p>
          <a:pPr rtl="0"/>
          <a:r>
            <a:rPr lang="id-ID" sz="1800" dirty="0" smtClean="0"/>
            <a:t>lebih percaya diri </a:t>
          </a:r>
        </a:p>
        <a:p>
          <a:pPr rtl="0"/>
          <a:r>
            <a:rPr lang="id-ID" sz="1800" dirty="0" smtClean="0"/>
            <a:t>melakukan perubahan ke arah yang lebih  baik (</a:t>
          </a:r>
          <a:r>
            <a:rPr lang="id-ID" sz="1800" i="1" dirty="0" smtClean="0"/>
            <a:t>continous improvement, better performance).</a:t>
          </a:r>
          <a:endParaRPr lang="id-ID" sz="1800" dirty="0"/>
        </a:p>
      </dgm:t>
    </dgm:pt>
    <dgm:pt modelId="{ABD0A741-E4CE-4CA2-A21C-60EC887AAEBA}" type="parTrans" cxnId="{EF00D5A1-C1A0-4C9F-9665-0372586D2B2C}">
      <dgm:prSet/>
      <dgm:spPr/>
      <dgm:t>
        <a:bodyPr/>
        <a:lstStyle/>
        <a:p>
          <a:endParaRPr lang="id-ID" sz="2800"/>
        </a:p>
      </dgm:t>
    </dgm:pt>
    <dgm:pt modelId="{0C0B2B41-201F-4320-A359-B231538037F9}" type="sibTrans" cxnId="{EF00D5A1-C1A0-4C9F-9665-0372586D2B2C}">
      <dgm:prSet/>
      <dgm:spPr/>
      <dgm:t>
        <a:bodyPr/>
        <a:lstStyle/>
        <a:p>
          <a:endParaRPr lang="id-ID" sz="2800"/>
        </a:p>
      </dgm:t>
    </dgm:pt>
    <dgm:pt modelId="{4E36083C-5E66-43E4-9D74-1163602E05B3}">
      <dgm:prSet custT="1"/>
      <dgm:spPr/>
      <dgm:t>
        <a:bodyPr/>
        <a:lstStyle/>
        <a:p>
          <a:r>
            <a:rPr lang="id-ID" sz="1800" dirty="0" smtClean="0"/>
            <a:t>mempunyai argumentasi yang kuat </a:t>
          </a:r>
        </a:p>
        <a:p>
          <a:r>
            <a:rPr lang="id-ID" sz="1800" dirty="0" smtClean="0"/>
            <a:t>menyakinkan para pemangku kepentingan (</a:t>
          </a:r>
          <a:r>
            <a:rPr lang="id-ID" sz="1800" i="1" dirty="0" smtClean="0"/>
            <a:t>stake holders</a:t>
          </a:r>
          <a:r>
            <a:rPr lang="id-ID" sz="1800" dirty="0" smtClean="0"/>
            <a:t>) </a:t>
          </a:r>
        </a:p>
        <a:p>
          <a:r>
            <a:rPr lang="id-ID" sz="1800" dirty="0" smtClean="0"/>
            <a:t>termasuk pimpinan di atasnya tentang rencana perubahannya</a:t>
          </a:r>
          <a:endParaRPr lang="id-ID" sz="1800" dirty="0"/>
        </a:p>
      </dgm:t>
    </dgm:pt>
    <dgm:pt modelId="{C1198D35-7CE3-4CAA-92D8-2D3BAC168FBE}" type="parTrans" cxnId="{1769F29B-6AC2-4965-BA52-8A94FB2B575F}">
      <dgm:prSet/>
      <dgm:spPr/>
      <dgm:t>
        <a:bodyPr/>
        <a:lstStyle/>
        <a:p>
          <a:endParaRPr lang="id-ID" sz="2800"/>
        </a:p>
      </dgm:t>
    </dgm:pt>
    <dgm:pt modelId="{677EA116-9952-469A-B97D-F8B1382C3A46}" type="sibTrans" cxnId="{1769F29B-6AC2-4965-BA52-8A94FB2B575F}">
      <dgm:prSet/>
      <dgm:spPr/>
      <dgm:t>
        <a:bodyPr/>
        <a:lstStyle/>
        <a:p>
          <a:endParaRPr lang="id-ID" sz="2800"/>
        </a:p>
      </dgm:t>
    </dgm:pt>
    <dgm:pt modelId="{ACEE08F8-91F5-473A-9407-1728C6FA7A23}" type="pres">
      <dgm:prSet presAssocID="{11E78179-514A-4BC4-B9FE-62F44DB84F90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151B442D-E42A-479C-B159-E5DA51678E90}" type="pres">
      <dgm:prSet presAssocID="{34D92077-B5E3-4448-BE4A-E03500E0DAB7}" presName="posSpace" presStyleCnt="0"/>
      <dgm:spPr/>
    </dgm:pt>
    <dgm:pt modelId="{75B6FB3A-6642-4D6D-AC7C-CDF2E1EB7530}" type="pres">
      <dgm:prSet presAssocID="{34D92077-B5E3-4448-BE4A-E03500E0DAB7}" presName="vertFlow" presStyleCnt="0"/>
      <dgm:spPr/>
    </dgm:pt>
    <dgm:pt modelId="{2B4615AA-6021-4B15-8689-F1A21FEF72C2}" type="pres">
      <dgm:prSet presAssocID="{34D92077-B5E3-4448-BE4A-E03500E0DAB7}" presName="topSpace" presStyleCnt="0"/>
      <dgm:spPr/>
    </dgm:pt>
    <dgm:pt modelId="{C6763E60-3B23-4362-8ADC-0CF338545A70}" type="pres">
      <dgm:prSet presAssocID="{34D92077-B5E3-4448-BE4A-E03500E0DAB7}" presName="firstComp" presStyleCnt="0"/>
      <dgm:spPr/>
    </dgm:pt>
    <dgm:pt modelId="{5E2AC735-24AA-4EDB-B1FF-4DEEB2385504}" type="pres">
      <dgm:prSet presAssocID="{34D92077-B5E3-4448-BE4A-E03500E0DAB7}" presName="firstChild" presStyleLbl="bgAccFollowNode1" presStyleIdx="0" presStyleCnt="2" custScaleX="104390" custScaleY="204482"/>
      <dgm:spPr/>
      <dgm:t>
        <a:bodyPr/>
        <a:lstStyle/>
        <a:p>
          <a:endParaRPr lang="id-ID"/>
        </a:p>
      </dgm:t>
    </dgm:pt>
    <dgm:pt modelId="{641CCB45-4CA6-4749-9E11-721D3047F774}" type="pres">
      <dgm:prSet presAssocID="{34D92077-B5E3-4448-BE4A-E03500E0DAB7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E43E4AF-1C3F-4CD5-BB0D-ED4BF473513D}" type="pres">
      <dgm:prSet presAssocID="{34D92077-B5E3-4448-BE4A-E03500E0DAB7}" presName="negSpace" presStyleCnt="0"/>
      <dgm:spPr/>
    </dgm:pt>
    <dgm:pt modelId="{EC41857A-1B97-4A6D-9DA7-7B81BBA27EE8}" type="pres">
      <dgm:prSet presAssocID="{34D92077-B5E3-4448-BE4A-E03500E0DAB7}" presName="circle" presStyleLbl="node1" presStyleIdx="0" presStyleCnt="2"/>
      <dgm:spPr/>
      <dgm:t>
        <a:bodyPr/>
        <a:lstStyle/>
        <a:p>
          <a:endParaRPr lang="id-ID"/>
        </a:p>
      </dgm:t>
    </dgm:pt>
    <dgm:pt modelId="{EBBB08D5-9BDA-469C-8646-6195D1EB6463}" type="pres">
      <dgm:prSet presAssocID="{0F3999A9-5BC6-4970-A58E-40D45CC4EF2A}" presName="transSpace" presStyleCnt="0"/>
      <dgm:spPr/>
    </dgm:pt>
    <dgm:pt modelId="{64FDF312-192B-4884-B6CA-6B347B6A5DBA}" type="pres">
      <dgm:prSet presAssocID="{45B75546-4F07-4AEB-88B7-9A48286F1D52}" presName="posSpace" presStyleCnt="0"/>
      <dgm:spPr/>
    </dgm:pt>
    <dgm:pt modelId="{1DFF8C5F-78A4-49AB-A141-D0FC6DEF6C14}" type="pres">
      <dgm:prSet presAssocID="{45B75546-4F07-4AEB-88B7-9A48286F1D52}" presName="vertFlow" presStyleCnt="0"/>
      <dgm:spPr/>
    </dgm:pt>
    <dgm:pt modelId="{98A9700E-9BAE-4879-8302-E142F48F7BFD}" type="pres">
      <dgm:prSet presAssocID="{45B75546-4F07-4AEB-88B7-9A48286F1D52}" presName="topSpace" presStyleCnt="0"/>
      <dgm:spPr/>
    </dgm:pt>
    <dgm:pt modelId="{E77AC581-0D33-48C9-943A-29755601D2E0}" type="pres">
      <dgm:prSet presAssocID="{45B75546-4F07-4AEB-88B7-9A48286F1D52}" presName="firstComp" presStyleCnt="0"/>
      <dgm:spPr/>
    </dgm:pt>
    <dgm:pt modelId="{25C31E0B-EDCA-471D-B8CB-C3147B8457A9}" type="pres">
      <dgm:prSet presAssocID="{45B75546-4F07-4AEB-88B7-9A48286F1D52}" presName="firstChild" presStyleLbl="bgAccFollowNode1" presStyleIdx="1" presStyleCnt="2" custScaleY="201406"/>
      <dgm:spPr/>
      <dgm:t>
        <a:bodyPr/>
        <a:lstStyle/>
        <a:p>
          <a:endParaRPr lang="id-ID"/>
        </a:p>
      </dgm:t>
    </dgm:pt>
    <dgm:pt modelId="{EDEE71EB-7697-47F3-BD7E-10659BE82FB7}" type="pres">
      <dgm:prSet presAssocID="{45B75546-4F07-4AEB-88B7-9A48286F1D52}" presName="first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23D1914-4357-4FF4-B252-C09B9B50923A}" type="pres">
      <dgm:prSet presAssocID="{45B75546-4F07-4AEB-88B7-9A48286F1D52}" presName="negSpace" presStyleCnt="0"/>
      <dgm:spPr/>
    </dgm:pt>
    <dgm:pt modelId="{1A7E364F-7CED-4417-87A1-C96DE79288E6}" type="pres">
      <dgm:prSet presAssocID="{45B75546-4F07-4AEB-88B7-9A48286F1D52}" presName="circle" presStyleLbl="node1" presStyleIdx="1" presStyleCnt="2"/>
      <dgm:spPr/>
      <dgm:t>
        <a:bodyPr/>
        <a:lstStyle/>
        <a:p>
          <a:endParaRPr lang="id-ID"/>
        </a:p>
      </dgm:t>
    </dgm:pt>
  </dgm:ptLst>
  <dgm:cxnLst>
    <dgm:cxn modelId="{F1994A07-C454-4A5A-8386-C1E50A53AF6C}" type="presOf" srcId="{45B75546-4F07-4AEB-88B7-9A48286F1D52}" destId="{1A7E364F-7CED-4417-87A1-C96DE79288E6}" srcOrd="0" destOrd="0" presId="urn:microsoft.com/office/officeart/2005/8/layout/hList9"/>
    <dgm:cxn modelId="{E68983BC-56E0-47D5-BA35-17C4B138A4ED}" srcId="{11E78179-514A-4BC4-B9FE-62F44DB84F90}" destId="{34D92077-B5E3-4448-BE4A-E03500E0DAB7}" srcOrd="0" destOrd="0" parTransId="{6A6DA889-8B1D-4B40-9934-AAB0EAFF2826}" sibTransId="{0F3999A9-5BC6-4970-A58E-40D45CC4EF2A}"/>
    <dgm:cxn modelId="{4B00B545-BDBA-4DAC-B1B5-38E4F2F23574}" type="presOf" srcId="{4E36083C-5E66-43E4-9D74-1163602E05B3}" destId="{EDEE71EB-7697-47F3-BD7E-10659BE82FB7}" srcOrd="1" destOrd="0" presId="urn:microsoft.com/office/officeart/2005/8/layout/hList9"/>
    <dgm:cxn modelId="{EF00D5A1-C1A0-4C9F-9665-0372586D2B2C}" srcId="{34D92077-B5E3-4448-BE4A-E03500E0DAB7}" destId="{C4BFA643-06EE-4486-A679-618488388A3B}" srcOrd="0" destOrd="0" parTransId="{ABD0A741-E4CE-4CA2-A21C-60EC887AAEBA}" sibTransId="{0C0B2B41-201F-4320-A359-B231538037F9}"/>
    <dgm:cxn modelId="{78420CE3-3AA2-49BD-8C72-55217123B8F3}" type="presOf" srcId="{11E78179-514A-4BC4-B9FE-62F44DB84F90}" destId="{ACEE08F8-91F5-473A-9407-1728C6FA7A23}" srcOrd="0" destOrd="0" presId="urn:microsoft.com/office/officeart/2005/8/layout/hList9"/>
    <dgm:cxn modelId="{4CEAA318-092C-4290-9AF9-8F5D6FB0D10E}" type="presOf" srcId="{4E36083C-5E66-43E4-9D74-1163602E05B3}" destId="{25C31E0B-EDCA-471D-B8CB-C3147B8457A9}" srcOrd="0" destOrd="0" presId="urn:microsoft.com/office/officeart/2005/8/layout/hList9"/>
    <dgm:cxn modelId="{D63332B3-4E91-4B3D-80DC-E7758994E413}" type="presOf" srcId="{C4BFA643-06EE-4486-A679-618488388A3B}" destId="{641CCB45-4CA6-4749-9E11-721D3047F774}" srcOrd="1" destOrd="0" presId="urn:microsoft.com/office/officeart/2005/8/layout/hList9"/>
    <dgm:cxn modelId="{1769F29B-6AC2-4965-BA52-8A94FB2B575F}" srcId="{45B75546-4F07-4AEB-88B7-9A48286F1D52}" destId="{4E36083C-5E66-43E4-9D74-1163602E05B3}" srcOrd="0" destOrd="0" parTransId="{C1198D35-7CE3-4CAA-92D8-2D3BAC168FBE}" sibTransId="{677EA116-9952-469A-B97D-F8B1382C3A46}"/>
    <dgm:cxn modelId="{04752D4D-589D-4340-89C0-0A65A78F2914}" type="presOf" srcId="{34D92077-B5E3-4448-BE4A-E03500E0DAB7}" destId="{EC41857A-1B97-4A6D-9DA7-7B81BBA27EE8}" srcOrd="0" destOrd="0" presId="urn:microsoft.com/office/officeart/2005/8/layout/hList9"/>
    <dgm:cxn modelId="{4D48AA95-D398-4DAF-8C18-308F9F452E78}" srcId="{11E78179-514A-4BC4-B9FE-62F44DB84F90}" destId="{45B75546-4F07-4AEB-88B7-9A48286F1D52}" srcOrd="1" destOrd="0" parTransId="{65BD4C94-7672-466A-B421-C9594D21BAC7}" sibTransId="{39348124-01E5-4CD8-9E52-2A03995BB039}"/>
    <dgm:cxn modelId="{C61D402F-1F28-45C1-9327-A82994406F98}" type="presOf" srcId="{C4BFA643-06EE-4486-A679-618488388A3B}" destId="{5E2AC735-24AA-4EDB-B1FF-4DEEB2385504}" srcOrd="0" destOrd="0" presId="urn:microsoft.com/office/officeart/2005/8/layout/hList9"/>
    <dgm:cxn modelId="{C670FE42-5CA4-4B73-B0B8-67E5F0E78DD9}" type="presParOf" srcId="{ACEE08F8-91F5-473A-9407-1728C6FA7A23}" destId="{151B442D-E42A-479C-B159-E5DA51678E90}" srcOrd="0" destOrd="0" presId="urn:microsoft.com/office/officeart/2005/8/layout/hList9"/>
    <dgm:cxn modelId="{3C42CFB1-CA10-46F6-B508-66044EA894AE}" type="presParOf" srcId="{ACEE08F8-91F5-473A-9407-1728C6FA7A23}" destId="{75B6FB3A-6642-4D6D-AC7C-CDF2E1EB7530}" srcOrd="1" destOrd="0" presId="urn:microsoft.com/office/officeart/2005/8/layout/hList9"/>
    <dgm:cxn modelId="{CFFE96C3-06F7-4E6B-9A7B-76137998F098}" type="presParOf" srcId="{75B6FB3A-6642-4D6D-AC7C-CDF2E1EB7530}" destId="{2B4615AA-6021-4B15-8689-F1A21FEF72C2}" srcOrd="0" destOrd="0" presId="urn:microsoft.com/office/officeart/2005/8/layout/hList9"/>
    <dgm:cxn modelId="{DA4C28EA-18E2-4D12-9B2C-D813209176C9}" type="presParOf" srcId="{75B6FB3A-6642-4D6D-AC7C-CDF2E1EB7530}" destId="{C6763E60-3B23-4362-8ADC-0CF338545A70}" srcOrd="1" destOrd="0" presId="urn:microsoft.com/office/officeart/2005/8/layout/hList9"/>
    <dgm:cxn modelId="{282D8549-9712-43EE-AA55-18255EBF0413}" type="presParOf" srcId="{C6763E60-3B23-4362-8ADC-0CF338545A70}" destId="{5E2AC735-24AA-4EDB-B1FF-4DEEB2385504}" srcOrd="0" destOrd="0" presId="urn:microsoft.com/office/officeart/2005/8/layout/hList9"/>
    <dgm:cxn modelId="{7F7B7249-FC6C-4904-AA7A-22A85DD841ED}" type="presParOf" srcId="{C6763E60-3B23-4362-8ADC-0CF338545A70}" destId="{641CCB45-4CA6-4749-9E11-721D3047F774}" srcOrd="1" destOrd="0" presId="urn:microsoft.com/office/officeart/2005/8/layout/hList9"/>
    <dgm:cxn modelId="{F719D655-D602-46C4-8A94-61AB0F5E9AC4}" type="presParOf" srcId="{ACEE08F8-91F5-473A-9407-1728C6FA7A23}" destId="{6E43E4AF-1C3F-4CD5-BB0D-ED4BF473513D}" srcOrd="2" destOrd="0" presId="urn:microsoft.com/office/officeart/2005/8/layout/hList9"/>
    <dgm:cxn modelId="{01DB1E63-1313-4105-9C96-9AC502BCD6D2}" type="presParOf" srcId="{ACEE08F8-91F5-473A-9407-1728C6FA7A23}" destId="{EC41857A-1B97-4A6D-9DA7-7B81BBA27EE8}" srcOrd="3" destOrd="0" presId="urn:microsoft.com/office/officeart/2005/8/layout/hList9"/>
    <dgm:cxn modelId="{FE0A657E-E9AB-4F2F-884B-63DBC7CE90CB}" type="presParOf" srcId="{ACEE08F8-91F5-473A-9407-1728C6FA7A23}" destId="{EBBB08D5-9BDA-469C-8646-6195D1EB6463}" srcOrd="4" destOrd="0" presId="urn:microsoft.com/office/officeart/2005/8/layout/hList9"/>
    <dgm:cxn modelId="{33A1BEE4-5F43-4E4E-8E6C-619A10455B8D}" type="presParOf" srcId="{ACEE08F8-91F5-473A-9407-1728C6FA7A23}" destId="{64FDF312-192B-4884-B6CA-6B347B6A5DBA}" srcOrd="5" destOrd="0" presId="urn:microsoft.com/office/officeart/2005/8/layout/hList9"/>
    <dgm:cxn modelId="{75370C4B-44BA-45AD-AFB6-93935A109C93}" type="presParOf" srcId="{ACEE08F8-91F5-473A-9407-1728C6FA7A23}" destId="{1DFF8C5F-78A4-49AB-A141-D0FC6DEF6C14}" srcOrd="6" destOrd="0" presId="urn:microsoft.com/office/officeart/2005/8/layout/hList9"/>
    <dgm:cxn modelId="{8CA7B2E7-807E-4EFE-8C23-7BFEADC94586}" type="presParOf" srcId="{1DFF8C5F-78A4-49AB-A141-D0FC6DEF6C14}" destId="{98A9700E-9BAE-4879-8302-E142F48F7BFD}" srcOrd="0" destOrd="0" presId="urn:microsoft.com/office/officeart/2005/8/layout/hList9"/>
    <dgm:cxn modelId="{A29CF244-DE00-46CD-BEB4-A9380DE81958}" type="presParOf" srcId="{1DFF8C5F-78A4-49AB-A141-D0FC6DEF6C14}" destId="{E77AC581-0D33-48C9-943A-29755601D2E0}" srcOrd="1" destOrd="0" presId="urn:microsoft.com/office/officeart/2005/8/layout/hList9"/>
    <dgm:cxn modelId="{F110E3D1-360F-438E-8EA9-7F7FFFABFEB6}" type="presParOf" srcId="{E77AC581-0D33-48C9-943A-29755601D2E0}" destId="{25C31E0B-EDCA-471D-B8CB-C3147B8457A9}" srcOrd="0" destOrd="0" presId="urn:microsoft.com/office/officeart/2005/8/layout/hList9"/>
    <dgm:cxn modelId="{06E6F4E5-1FFE-48ED-BA21-5F93F3085F27}" type="presParOf" srcId="{E77AC581-0D33-48C9-943A-29755601D2E0}" destId="{EDEE71EB-7697-47F3-BD7E-10659BE82FB7}" srcOrd="1" destOrd="0" presId="urn:microsoft.com/office/officeart/2005/8/layout/hList9"/>
    <dgm:cxn modelId="{B2B452DD-FD53-47EB-8430-6EEDD62A3557}" type="presParOf" srcId="{ACEE08F8-91F5-473A-9407-1728C6FA7A23}" destId="{523D1914-4357-4FF4-B252-C09B9B50923A}" srcOrd="7" destOrd="0" presId="urn:microsoft.com/office/officeart/2005/8/layout/hList9"/>
    <dgm:cxn modelId="{1CD5036D-F03D-46C0-A7E6-6DE1DBB61795}" type="presParOf" srcId="{ACEE08F8-91F5-473A-9407-1728C6FA7A23}" destId="{1A7E364F-7CED-4417-87A1-C96DE79288E6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62A28501-25D5-4C87-981B-5B113A826196}" type="doc">
      <dgm:prSet loTypeId="urn:microsoft.com/office/officeart/2008/layout/Increasing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957427B5-C89C-408F-AB75-240761DC912C}">
      <dgm:prSet phldrT="[Text]" custT="1"/>
      <dgm:spPr/>
      <dgm:t>
        <a:bodyPr/>
        <a:lstStyle/>
        <a:p>
          <a:r>
            <a:rPr lang="id-ID" sz="2400" dirty="0" smtClean="0"/>
            <a:t>.</a:t>
          </a:r>
          <a:endParaRPr lang="id-ID" sz="2400" dirty="0"/>
        </a:p>
      </dgm:t>
    </dgm:pt>
    <dgm:pt modelId="{B2F5169A-E9EA-41C4-ACA6-A57F160E1D94}" type="parTrans" cxnId="{10311704-793A-4897-83ED-CCA29F94CB5A}">
      <dgm:prSet/>
      <dgm:spPr/>
      <dgm:t>
        <a:bodyPr/>
        <a:lstStyle/>
        <a:p>
          <a:endParaRPr lang="id-ID" sz="1600"/>
        </a:p>
      </dgm:t>
    </dgm:pt>
    <dgm:pt modelId="{36DA3651-B57D-4B59-91AD-474356D55901}" type="sibTrans" cxnId="{10311704-793A-4897-83ED-CCA29F94CB5A}">
      <dgm:prSet/>
      <dgm:spPr/>
      <dgm:t>
        <a:bodyPr/>
        <a:lstStyle/>
        <a:p>
          <a:endParaRPr lang="id-ID" sz="1600"/>
        </a:p>
      </dgm:t>
    </dgm:pt>
    <dgm:pt modelId="{23115AF3-56D4-455C-9A50-A5FD73F68EE9}">
      <dgm:prSet phldrT="[Text]" custT="1"/>
      <dgm:spPr/>
      <dgm:t>
        <a:bodyPr/>
        <a:lstStyle/>
        <a:p>
          <a:r>
            <a:rPr lang="id-ID" sz="2400" dirty="0" smtClean="0"/>
            <a:t>memperumit masalah organisasi</a:t>
          </a:r>
          <a:endParaRPr lang="id-ID" sz="2400" dirty="0"/>
        </a:p>
      </dgm:t>
    </dgm:pt>
    <dgm:pt modelId="{C1CB47D5-7731-4740-A33D-00A6831FD8F5}" type="parTrans" cxnId="{334A3612-8A36-4396-A005-622FC042DEBB}">
      <dgm:prSet/>
      <dgm:spPr/>
      <dgm:t>
        <a:bodyPr/>
        <a:lstStyle/>
        <a:p>
          <a:endParaRPr lang="id-ID" sz="1600"/>
        </a:p>
      </dgm:t>
    </dgm:pt>
    <dgm:pt modelId="{A915B3E2-A172-425D-A512-CD7842457707}" type="sibTrans" cxnId="{334A3612-8A36-4396-A005-622FC042DEBB}">
      <dgm:prSet/>
      <dgm:spPr/>
      <dgm:t>
        <a:bodyPr/>
        <a:lstStyle/>
        <a:p>
          <a:endParaRPr lang="id-ID" sz="1600"/>
        </a:p>
      </dgm:t>
    </dgm:pt>
    <dgm:pt modelId="{C83A9733-432C-44FC-9E47-35278C5E15A2}">
      <dgm:prSet phldrT="[Text]" custT="1"/>
      <dgm:spPr/>
      <dgm:t>
        <a:bodyPr/>
        <a:lstStyle/>
        <a:p>
          <a:r>
            <a:rPr lang="id-ID" sz="2400" dirty="0" smtClean="0"/>
            <a:t>menimbulkan masalah baru. </a:t>
          </a:r>
          <a:endParaRPr lang="id-ID" sz="2400" dirty="0"/>
        </a:p>
      </dgm:t>
    </dgm:pt>
    <dgm:pt modelId="{AE5A2720-0915-4B83-B5E1-A55E493EC8CF}" type="parTrans" cxnId="{8B2350B2-FC95-42FF-A6C9-586861AD9CD7}">
      <dgm:prSet/>
      <dgm:spPr/>
      <dgm:t>
        <a:bodyPr/>
        <a:lstStyle/>
        <a:p>
          <a:endParaRPr lang="id-ID" sz="1600"/>
        </a:p>
      </dgm:t>
    </dgm:pt>
    <dgm:pt modelId="{050687D7-FD67-43B4-B285-B64193237BAF}" type="sibTrans" cxnId="{8B2350B2-FC95-42FF-A6C9-586861AD9CD7}">
      <dgm:prSet/>
      <dgm:spPr/>
      <dgm:t>
        <a:bodyPr/>
        <a:lstStyle/>
        <a:p>
          <a:endParaRPr lang="id-ID" sz="1600"/>
        </a:p>
      </dgm:t>
    </dgm:pt>
    <dgm:pt modelId="{7A970651-7D0F-4715-AF07-2A3173A63B5A}">
      <dgm:prSet phldrT="[Text]" custT="1"/>
      <dgm:spPr/>
      <dgm:t>
        <a:bodyPr/>
        <a:lstStyle/>
        <a:p>
          <a:r>
            <a:rPr lang="id-ID" sz="2400" dirty="0" smtClean="0"/>
            <a:t>.</a:t>
          </a:r>
          <a:endParaRPr lang="id-ID" sz="2400" dirty="0"/>
        </a:p>
      </dgm:t>
    </dgm:pt>
    <dgm:pt modelId="{5C9D38C0-E09E-4E83-B65D-1E23C9749133}" type="parTrans" cxnId="{48CEB6AC-9443-4358-A95B-24E3F644EF4A}">
      <dgm:prSet/>
      <dgm:spPr/>
      <dgm:t>
        <a:bodyPr/>
        <a:lstStyle/>
        <a:p>
          <a:endParaRPr lang="id-ID" sz="1600"/>
        </a:p>
      </dgm:t>
    </dgm:pt>
    <dgm:pt modelId="{7CB9063B-AA62-4A64-8DE9-1A3C3E177E47}" type="sibTrans" cxnId="{48CEB6AC-9443-4358-A95B-24E3F644EF4A}">
      <dgm:prSet/>
      <dgm:spPr/>
      <dgm:t>
        <a:bodyPr/>
        <a:lstStyle/>
        <a:p>
          <a:endParaRPr lang="id-ID" sz="1600"/>
        </a:p>
      </dgm:t>
    </dgm:pt>
    <dgm:pt modelId="{C5F21664-2E1A-4E93-BF2C-2BC2F419AAE2}">
      <dgm:prSet phldrT="[Text]" custT="1"/>
      <dgm:spPr/>
      <dgm:t>
        <a:bodyPr/>
        <a:lstStyle/>
        <a:p>
          <a:r>
            <a:rPr lang="id-ID" sz="2400" dirty="0" smtClean="0"/>
            <a:t>dikenal sebagai kesalahan tipe ketiga</a:t>
          </a:r>
          <a:endParaRPr lang="id-ID" sz="2400" dirty="0"/>
        </a:p>
      </dgm:t>
    </dgm:pt>
    <dgm:pt modelId="{D725027A-8331-46E6-B619-54AD16BCEDE6}" type="parTrans" cxnId="{D82C050C-ED45-4499-9C04-7D0F6BBA6B3C}">
      <dgm:prSet/>
      <dgm:spPr/>
      <dgm:t>
        <a:bodyPr/>
        <a:lstStyle/>
        <a:p>
          <a:endParaRPr lang="id-ID" sz="1600"/>
        </a:p>
      </dgm:t>
    </dgm:pt>
    <dgm:pt modelId="{0B940AEC-FDA9-4922-A48E-1D793BDEF2AC}" type="sibTrans" cxnId="{D82C050C-ED45-4499-9C04-7D0F6BBA6B3C}">
      <dgm:prSet/>
      <dgm:spPr/>
      <dgm:t>
        <a:bodyPr/>
        <a:lstStyle/>
        <a:p>
          <a:endParaRPr lang="id-ID" sz="1600"/>
        </a:p>
      </dgm:t>
    </dgm:pt>
    <dgm:pt modelId="{16FB0A64-6E7A-4C02-B5D1-1CB5E012DF9F}">
      <dgm:prSet phldrT="[Text]" custT="1"/>
      <dgm:spPr/>
      <dgm:t>
        <a:bodyPr/>
        <a:lstStyle/>
        <a:p>
          <a:r>
            <a:rPr lang="id-ID" sz="2400" smtClean="0"/>
            <a:t>(</a:t>
          </a:r>
          <a:r>
            <a:rPr lang="id-ID" sz="2400" i="1" dirty="0" smtClean="0"/>
            <a:t>the third tipe of error)</a:t>
          </a:r>
          <a:endParaRPr lang="id-ID" sz="2400" dirty="0"/>
        </a:p>
      </dgm:t>
    </dgm:pt>
    <dgm:pt modelId="{428EA01E-EFF4-44DF-843E-54240894BE63}" type="parTrans" cxnId="{6B259C17-E110-4161-A1AD-CAE9D071932C}">
      <dgm:prSet/>
      <dgm:spPr/>
      <dgm:t>
        <a:bodyPr/>
        <a:lstStyle/>
        <a:p>
          <a:endParaRPr lang="id-ID" sz="1600"/>
        </a:p>
      </dgm:t>
    </dgm:pt>
    <dgm:pt modelId="{0F6B5FE6-5F3F-426A-9C63-760412EA6B63}" type="sibTrans" cxnId="{6B259C17-E110-4161-A1AD-CAE9D071932C}">
      <dgm:prSet/>
      <dgm:spPr/>
      <dgm:t>
        <a:bodyPr/>
        <a:lstStyle/>
        <a:p>
          <a:endParaRPr lang="id-ID" sz="1600"/>
        </a:p>
      </dgm:t>
    </dgm:pt>
    <dgm:pt modelId="{7BAC2C40-5B48-484E-9DA5-BFC6B239E297}">
      <dgm:prSet phldrT="[Text]" custT="1"/>
      <dgm:spPr/>
      <dgm:t>
        <a:bodyPr/>
        <a:lstStyle/>
        <a:p>
          <a:r>
            <a:rPr lang="id-ID" sz="2400" dirty="0" smtClean="0"/>
            <a:t>masalah tidak dapat dipecahkan, </a:t>
          </a:r>
          <a:endParaRPr lang="id-ID" sz="2400" dirty="0"/>
        </a:p>
      </dgm:t>
    </dgm:pt>
    <dgm:pt modelId="{0106D330-B40E-4346-962A-B6C610D1287F}" type="parTrans" cxnId="{00C5064C-B8BC-4691-85BC-96FEDF5155EA}">
      <dgm:prSet/>
      <dgm:spPr/>
      <dgm:t>
        <a:bodyPr/>
        <a:lstStyle/>
        <a:p>
          <a:endParaRPr lang="id-ID"/>
        </a:p>
      </dgm:t>
    </dgm:pt>
    <dgm:pt modelId="{E9187596-BFEF-41B4-894B-3F171E40ED5A}" type="sibTrans" cxnId="{00C5064C-B8BC-4691-85BC-96FEDF5155EA}">
      <dgm:prSet/>
      <dgm:spPr/>
      <dgm:t>
        <a:bodyPr/>
        <a:lstStyle/>
        <a:p>
          <a:endParaRPr lang="id-ID"/>
        </a:p>
      </dgm:t>
    </dgm:pt>
    <dgm:pt modelId="{ED116AF3-2204-4ED4-9BB5-520B47A14BC8}">
      <dgm:prSet phldrT="[Text]" custT="1"/>
      <dgm:spPr/>
      <dgm:t>
        <a:bodyPr/>
        <a:lstStyle/>
        <a:p>
          <a:r>
            <a:rPr lang="id-ID" sz="2400" dirty="0" smtClean="0"/>
            <a:t>dalam kebijakan publik, </a:t>
          </a:r>
          <a:endParaRPr lang="id-ID" sz="2400" dirty="0"/>
        </a:p>
      </dgm:t>
    </dgm:pt>
    <dgm:pt modelId="{C9C7D4D9-0CAC-4A9B-934E-F59E0B113241}" type="parTrans" cxnId="{04193005-67C9-43B3-AAC6-4D892ABC4EFB}">
      <dgm:prSet/>
      <dgm:spPr/>
      <dgm:t>
        <a:bodyPr/>
        <a:lstStyle/>
        <a:p>
          <a:endParaRPr lang="id-ID"/>
        </a:p>
      </dgm:t>
    </dgm:pt>
    <dgm:pt modelId="{21A0C469-1A07-4602-9AE6-C564ACE01B7A}" type="sibTrans" cxnId="{04193005-67C9-43B3-AAC6-4D892ABC4EFB}">
      <dgm:prSet/>
      <dgm:spPr/>
      <dgm:t>
        <a:bodyPr/>
        <a:lstStyle/>
        <a:p>
          <a:endParaRPr lang="id-ID"/>
        </a:p>
      </dgm:t>
    </dgm:pt>
    <dgm:pt modelId="{A0D8FD4F-5B8B-4B0E-B844-191301CB69EF}" type="pres">
      <dgm:prSet presAssocID="{62A28501-25D5-4C87-981B-5B113A826196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E34B09E6-EF8A-47EF-A88F-CFE1684E9D02}" type="pres">
      <dgm:prSet presAssocID="{957427B5-C89C-408F-AB75-240761DC912C}" presName="composite" presStyleCnt="0"/>
      <dgm:spPr/>
    </dgm:pt>
    <dgm:pt modelId="{E475A93D-69EA-43E3-80B4-B814D80D0658}" type="pres">
      <dgm:prSet presAssocID="{957427B5-C89C-408F-AB75-240761DC912C}" presName="BackAccent" presStyleLbl="bgShp" presStyleIdx="0" presStyleCnt="2"/>
      <dgm:spPr/>
    </dgm:pt>
    <dgm:pt modelId="{89009632-BE96-4B8C-B386-29D0385E2D60}" type="pres">
      <dgm:prSet presAssocID="{957427B5-C89C-408F-AB75-240761DC912C}" presName="Accent" presStyleLbl="alignNode1" presStyleIdx="0" presStyleCnt="2"/>
      <dgm:spPr/>
    </dgm:pt>
    <dgm:pt modelId="{8A056143-7DC7-4282-B095-46F79B07D877}" type="pres">
      <dgm:prSet presAssocID="{957427B5-C89C-408F-AB75-240761DC912C}" presName="Child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EAA89D8-BBD9-4424-BEDF-5349E83B16F5}" type="pres">
      <dgm:prSet presAssocID="{957427B5-C89C-408F-AB75-240761DC912C}" presName="Parent" presStyleLbl="revTx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31030223-256B-4FFF-AD12-253A9F01F4F5}" type="pres">
      <dgm:prSet presAssocID="{36DA3651-B57D-4B59-91AD-474356D55901}" presName="sibTrans" presStyleCnt="0"/>
      <dgm:spPr/>
    </dgm:pt>
    <dgm:pt modelId="{C37599EB-0A14-4756-AC85-C8EDFBEC3549}" type="pres">
      <dgm:prSet presAssocID="{7A970651-7D0F-4715-AF07-2A3173A63B5A}" presName="composite" presStyleCnt="0"/>
      <dgm:spPr/>
    </dgm:pt>
    <dgm:pt modelId="{206B21B2-E4A7-4C76-A402-B9F4D56F2CB3}" type="pres">
      <dgm:prSet presAssocID="{7A970651-7D0F-4715-AF07-2A3173A63B5A}" presName="BackAccent" presStyleLbl="bgShp" presStyleIdx="1" presStyleCnt="2"/>
      <dgm:spPr/>
    </dgm:pt>
    <dgm:pt modelId="{DEDC18F3-9D72-48A3-BE9A-456EE28BBFD7}" type="pres">
      <dgm:prSet presAssocID="{7A970651-7D0F-4715-AF07-2A3173A63B5A}" presName="Accent" presStyleLbl="alignNode1" presStyleIdx="1" presStyleCnt="2"/>
      <dgm:spPr/>
    </dgm:pt>
    <dgm:pt modelId="{AE6AD1D4-7D1D-4C47-9ADE-83B1BBBB1A09}" type="pres">
      <dgm:prSet presAssocID="{7A970651-7D0F-4715-AF07-2A3173A63B5A}" presName="Child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EF09E091-0696-4ABA-8F2F-59D0D3D7A45C}" type="pres">
      <dgm:prSet presAssocID="{7A970651-7D0F-4715-AF07-2A3173A63B5A}" presName="Parent" presStyleLbl="revTx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DEF961F9-96E4-4456-9372-E94A5ED40829}" type="presOf" srcId="{C5F21664-2E1A-4E93-BF2C-2BC2F419AAE2}" destId="{AE6AD1D4-7D1D-4C47-9ADE-83B1BBBB1A09}" srcOrd="0" destOrd="1" presId="urn:microsoft.com/office/officeart/2008/layout/IncreasingCircleProcess"/>
    <dgm:cxn modelId="{334A3612-8A36-4396-A005-622FC042DEBB}" srcId="{957427B5-C89C-408F-AB75-240761DC912C}" destId="{23115AF3-56D4-455C-9A50-A5FD73F68EE9}" srcOrd="1" destOrd="0" parTransId="{C1CB47D5-7731-4740-A33D-00A6831FD8F5}" sibTransId="{A915B3E2-A172-425D-A512-CD7842457707}"/>
    <dgm:cxn modelId="{48CEB6AC-9443-4358-A95B-24E3F644EF4A}" srcId="{62A28501-25D5-4C87-981B-5B113A826196}" destId="{7A970651-7D0F-4715-AF07-2A3173A63B5A}" srcOrd="1" destOrd="0" parTransId="{5C9D38C0-E09E-4E83-B65D-1E23C9749133}" sibTransId="{7CB9063B-AA62-4A64-8DE9-1A3C3E177E47}"/>
    <dgm:cxn modelId="{C5FC0C07-9931-4AFA-AAC4-064A3D88BBC2}" type="presOf" srcId="{23115AF3-56D4-455C-9A50-A5FD73F68EE9}" destId="{8A056143-7DC7-4282-B095-46F79B07D877}" srcOrd="0" destOrd="1" presId="urn:microsoft.com/office/officeart/2008/layout/IncreasingCircleProcess"/>
    <dgm:cxn modelId="{04193005-67C9-43B3-AAC6-4D892ABC4EFB}" srcId="{7A970651-7D0F-4715-AF07-2A3173A63B5A}" destId="{ED116AF3-2204-4ED4-9BB5-520B47A14BC8}" srcOrd="0" destOrd="0" parTransId="{C9C7D4D9-0CAC-4A9B-934E-F59E0B113241}" sibTransId="{21A0C469-1A07-4602-9AE6-C564ACE01B7A}"/>
    <dgm:cxn modelId="{437DA832-D336-474C-9A99-E37906AF3E63}" type="presOf" srcId="{16FB0A64-6E7A-4C02-B5D1-1CB5E012DF9F}" destId="{AE6AD1D4-7D1D-4C47-9ADE-83B1BBBB1A09}" srcOrd="0" destOrd="2" presId="urn:microsoft.com/office/officeart/2008/layout/IncreasingCircleProcess"/>
    <dgm:cxn modelId="{10311704-793A-4897-83ED-CCA29F94CB5A}" srcId="{62A28501-25D5-4C87-981B-5B113A826196}" destId="{957427B5-C89C-408F-AB75-240761DC912C}" srcOrd="0" destOrd="0" parTransId="{B2F5169A-E9EA-41C4-ACA6-A57F160E1D94}" sibTransId="{36DA3651-B57D-4B59-91AD-474356D55901}"/>
    <dgm:cxn modelId="{BD2BA7C6-CCF0-4298-B8C3-4B77EC95191B}" type="presOf" srcId="{62A28501-25D5-4C87-981B-5B113A826196}" destId="{A0D8FD4F-5B8B-4B0E-B844-191301CB69EF}" srcOrd="0" destOrd="0" presId="urn:microsoft.com/office/officeart/2008/layout/IncreasingCircleProcess"/>
    <dgm:cxn modelId="{14FEF158-1964-4E4D-85D1-099392F92830}" type="presOf" srcId="{7BAC2C40-5B48-484E-9DA5-BFC6B239E297}" destId="{8A056143-7DC7-4282-B095-46F79B07D877}" srcOrd="0" destOrd="0" presId="urn:microsoft.com/office/officeart/2008/layout/IncreasingCircleProcess"/>
    <dgm:cxn modelId="{5D3E0110-10C3-4217-9866-318963252559}" type="presOf" srcId="{7A970651-7D0F-4715-AF07-2A3173A63B5A}" destId="{EF09E091-0696-4ABA-8F2F-59D0D3D7A45C}" srcOrd="0" destOrd="0" presId="urn:microsoft.com/office/officeart/2008/layout/IncreasingCircleProcess"/>
    <dgm:cxn modelId="{8B2350B2-FC95-42FF-A6C9-586861AD9CD7}" srcId="{957427B5-C89C-408F-AB75-240761DC912C}" destId="{C83A9733-432C-44FC-9E47-35278C5E15A2}" srcOrd="2" destOrd="0" parTransId="{AE5A2720-0915-4B83-B5E1-A55E493EC8CF}" sibTransId="{050687D7-FD67-43B4-B285-B64193237BAF}"/>
    <dgm:cxn modelId="{6B259C17-E110-4161-A1AD-CAE9D071932C}" srcId="{7A970651-7D0F-4715-AF07-2A3173A63B5A}" destId="{16FB0A64-6E7A-4C02-B5D1-1CB5E012DF9F}" srcOrd="2" destOrd="0" parTransId="{428EA01E-EFF4-44DF-843E-54240894BE63}" sibTransId="{0F6B5FE6-5F3F-426A-9C63-760412EA6B63}"/>
    <dgm:cxn modelId="{00C5064C-B8BC-4691-85BC-96FEDF5155EA}" srcId="{957427B5-C89C-408F-AB75-240761DC912C}" destId="{7BAC2C40-5B48-484E-9DA5-BFC6B239E297}" srcOrd="0" destOrd="0" parTransId="{0106D330-B40E-4346-962A-B6C610D1287F}" sibTransId="{E9187596-BFEF-41B4-894B-3F171E40ED5A}"/>
    <dgm:cxn modelId="{F9EA4AFE-B08A-4A43-BAA3-70EBB0AEA731}" type="presOf" srcId="{957427B5-C89C-408F-AB75-240761DC912C}" destId="{9EAA89D8-BBD9-4424-BEDF-5349E83B16F5}" srcOrd="0" destOrd="0" presId="urn:microsoft.com/office/officeart/2008/layout/IncreasingCircleProcess"/>
    <dgm:cxn modelId="{444484BD-EBE3-481E-85DB-D9FE738992BC}" type="presOf" srcId="{C83A9733-432C-44FC-9E47-35278C5E15A2}" destId="{8A056143-7DC7-4282-B095-46F79B07D877}" srcOrd="0" destOrd="2" presId="urn:microsoft.com/office/officeart/2008/layout/IncreasingCircleProcess"/>
    <dgm:cxn modelId="{D82C050C-ED45-4499-9C04-7D0F6BBA6B3C}" srcId="{7A970651-7D0F-4715-AF07-2A3173A63B5A}" destId="{C5F21664-2E1A-4E93-BF2C-2BC2F419AAE2}" srcOrd="1" destOrd="0" parTransId="{D725027A-8331-46E6-B619-54AD16BCEDE6}" sibTransId="{0B940AEC-FDA9-4922-A48E-1D793BDEF2AC}"/>
    <dgm:cxn modelId="{B0DCE175-D110-4541-ADA0-04A22057853A}" type="presOf" srcId="{ED116AF3-2204-4ED4-9BB5-520B47A14BC8}" destId="{AE6AD1D4-7D1D-4C47-9ADE-83B1BBBB1A09}" srcOrd="0" destOrd="0" presId="urn:microsoft.com/office/officeart/2008/layout/IncreasingCircleProcess"/>
    <dgm:cxn modelId="{65E2E9DC-E7F1-4212-BBD2-9F9B318A14C3}" type="presParOf" srcId="{A0D8FD4F-5B8B-4B0E-B844-191301CB69EF}" destId="{E34B09E6-EF8A-47EF-A88F-CFE1684E9D02}" srcOrd="0" destOrd="0" presId="urn:microsoft.com/office/officeart/2008/layout/IncreasingCircleProcess"/>
    <dgm:cxn modelId="{FA2EF60D-9A78-4272-875B-1FBA6D41FF4B}" type="presParOf" srcId="{E34B09E6-EF8A-47EF-A88F-CFE1684E9D02}" destId="{E475A93D-69EA-43E3-80B4-B814D80D0658}" srcOrd="0" destOrd="0" presId="urn:microsoft.com/office/officeart/2008/layout/IncreasingCircleProcess"/>
    <dgm:cxn modelId="{6E940F82-FD26-40D4-BD9F-1276DAF9442A}" type="presParOf" srcId="{E34B09E6-EF8A-47EF-A88F-CFE1684E9D02}" destId="{89009632-BE96-4B8C-B386-29D0385E2D60}" srcOrd="1" destOrd="0" presId="urn:microsoft.com/office/officeart/2008/layout/IncreasingCircleProcess"/>
    <dgm:cxn modelId="{467CFB25-0352-41AC-AD25-0203990E293A}" type="presParOf" srcId="{E34B09E6-EF8A-47EF-A88F-CFE1684E9D02}" destId="{8A056143-7DC7-4282-B095-46F79B07D877}" srcOrd="2" destOrd="0" presId="urn:microsoft.com/office/officeart/2008/layout/IncreasingCircleProcess"/>
    <dgm:cxn modelId="{21285B0D-AA4C-43FC-B2D8-D1FA9738826A}" type="presParOf" srcId="{E34B09E6-EF8A-47EF-A88F-CFE1684E9D02}" destId="{9EAA89D8-BBD9-4424-BEDF-5349E83B16F5}" srcOrd="3" destOrd="0" presId="urn:microsoft.com/office/officeart/2008/layout/IncreasingCircleProcess"/>
    <dgm:cxn modelId="{E81D2A3A-C862-4580-B1F4-4FDF87378768}" type="presParOf" srcId="{A0D8FD4F-5B8B-4B0E-B844-191301CB69EF}" destId="{31030223-256B-4FFF-AD12-253A9F01F4F5}" srcOrd="1" destOrd="0" presId="urn:microsoft.com/office/officeart/2008/layout/IncreasingCircleProcess"/>
    <dgm:cxn modelId="{29527824-B6B1-4510-98AD-7B7DEFB878EF}" type="presParOf" srcId="{A0D8FD4F-5B8B-4B0E-B844-191301CB69EF}" destId="{C37599EB-0A14-4756-AC85-C8EDFBEC3549}" srcOrd="2" destOrd="0" presId="urn:microsoft.com/office/officeart/2008/layout/IncreasingCircleProcess"/>
    <dgm:cxn modelId="{6AF7D4AF-2609-4858-BF46-11250F542ED5}" type="presParOf" srcId="{C37599EB-0A14-4756-AC85-C8EDFBEC3549}" destId="{206B21B2-E4A7-4C76-A402-B9F4D56F2CB3}" srcOrd="0" destOrd="0" presId="urn:microsoft.com/office/officeart/2008/layout/IncreasingCircleProcess"/>
    <dgm:cxn modelId="{D1817BF3-3452-4047-89B8-5985F77EC7F7}" type="presParOf" srcId="{C37599EB-0A14-4756-AC85-C8EDFBEC3549}" destId="{DEDC18F3-9D72-48A3-BE9A-456EE28BBFD7}" srcOrd="1" destOrd="0" presId="urn:microsoft.com/office/officeart/2008/layout/IncreasingCircleProcess"/>
    <dgm:cxn modelId="{AB8EF3F7-C30A-4EAF-936D-9AF3140701F0}" type="presParOf" srcId="{C37599EB-0A14-4756-AC85-C8EDFBEC3549}" destId="{AE6AD1D4-7D1D-4C47-9ADE-83B1BBBB1A09}" srcOrd="2" destOrd="0" presId="urn:microsoft.com/office/officeart/2008/layout/IncreasingCircleProcess"/>
    <dgm:cxn modelId="{B1B20658-D95E-4FD9-A6FD-793599202FCC}" type="presParOf" srcId="{C37599EB-0A14-4756-AC85-C8EDFBEC3549}" destId="{EF09E091-0696-4ABA-8F2F-59D0D3D7A45C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32AFD9F8-A984-42D2-B558-5437D04FC604}" type="doc">
      <dgm:prSet loTypeId="urn:microsoft.com/office/officeart/2005/8/layout/process3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id-ID"/>
        </a:p>
      </dgm:t>
    </dgm:pt>
    <dgm:pt modelId="{F00C4529-EE8C-4A76-BCCF-8C892D3C5152}">
      <dgm:prSet phldrT="[Text]" custT="1"/>
      <dgm:spPr/>
      <dgm:t>
        <a:bodyPr/>
        <a:lstStyle/>
        <a:p>
          <a:r>
            <a:rPr lang="id-ID" sz="2000" dirty="0" smtClean="0"/>
            <a:t>tetapkan kondisi saat ini, </a:t>
          </a:r>
          <a:endParaRPr lang="id-ID" sz="2000" dirty="0"/>
        </a:p>
      </dgm:t>
    </dgm:pt>
    <dgm:pt modelId="{AE898600-0360-4A49-A276-055067E75409}" type="parTrans" cxnId="{677E0BF4-B87A-4938-8DA9-07B697F1F301}">
      <dgm:prSet/>
      <dgm:spPr/>
      <dgm:t>
        <a:bodyPr/>
        <a:lstStyle/>
        <a:p>
          <a:endParaRPr lang="id-ID"/>
        </a:p>
      </dgm:t>
    </dgm:pt>
    <dgm:pt modelId="{A2F28718-FFB1-46BD-AB0C-DCF4A89B1758}" type="sibTrans" cxnId="{677E0BF4-B87A-4938-8DA9-07B697F1F301}">
      <dgm:prSet/>
      <dgm:spPr/>
      <dgm:t>
        <a:bodyPr/>
        <a:lstStyle/>
        <a:p>
          <a:endParaRPr lang="id-ID"/>
        </a:p>
      </dgm:t>
    </dgm:pt>
    <dgm:pt modelId="{4F140EA1-EFC5-4C9C-B32F-93E3C24460A7}">
      <dgm:prSet phldrT="[Text]" custT="1"/>
      <dgm:spPr/>
      <dgm:t>
        <a:bodyPr/>
        <a:lstStyle/>
        <a:p>
          <a:r>
            <a:rPr lang="id-ID" sz="2000" dirty="0" smtClean="0"/>
            <a:t>tentukan kondisi yang ingin dicapai (kondisi ideal atau yang diharapkan, </a:t>
          </a:r>
          <a:endParaRPr lang="id-ID" sz="2000" dirty="0"/>
        </a:p>
      </dgm:t>
    </dgm:pt>
    <dgm:pt modelId="{2DA7947C-031A-4650-95ED-80943C7D5805}" type="parTrans" cxnId="{F44EE829-129D-42F3-8830-49FBC895EF62}">
      <dgm:prSet/>
      <dgm:spPr/>
      <dgm:t>
        <a:bodyPr/>
        <a:lstStyle/>
        <a:p>
          <a:endParaRPr lang="id-ID"/>
        </a:p>
      </dgm:t>
    </dgm:pt>
    <dgm:pt modelId="{B4B89F9D-78BE-49D6-8C0A-004143274916}" type="sibTrans" cxnId="{F44EE829-129D-42F3-8830-49FBC895EF62}">
      <dgm:prSet/>
      <dgm:spPr/>
      <dgm:t>
        <a:bodyPr/>
        <a:lstStyle/>
        <a:p>
          <a:endParaRPr lang="id-ID"/>
        </a:p>
      </dgm:t>
    </dgm:pt>
    <dgm:pt modelId="{A812A1C2-1722-44AF-9E5D-76AE4B5F5129}">
      <dgm:prSet phldrT="[Text]" custT="1"/>
      <dgm:spPr/>
      <dgm:t>
        <a:bodyPr/>
        <a:lstStyle/>
        <a:p>
          <a:r>
            <a:rPr lang="id-ID" sz="2000" dirty="0" smtClean="0"/>
            <a:t>tentukan </a:t>
          </a:r>
          <a:r>
            <a:rPr lang="id-ID" sz="2000" i="1" dirty="0" smtClean="0"/>
            <a:t>gap </a:t>
          </a:r>
          <a:r>
            <a:rPr lang="id-ID" sz="2000" dirty="0" smtClean="0"/>
            <a:t>antar kondisi saat ini dengan dan yang diharapkan, </a:t>
          </a:r>
          <a:endParaRPr lang="id-ID" sz="2000" dirty="0"/>
        </a:p>
      </dgm:t>
    </dgm:pt>
    <dgm:pt modelId="{F829C966-7B5D-45B0-90C9-3A9E6DD34434}" type="parTrans" cxnId="{D189D8EB-5E21-4492-BAF5-140C5D8A8CB3}">
      <dgm:prSet/>
      <dgm:spPr/>
      <dgm:t>
        <a:bodyPr/>
        <a:lstStyle/>
        <a:p>
          <a:endParaRPr lang="id-ID"/>
        </a:p>
      </dgm:t>
    </dgm:pt>
    <dgm:pt modelId="{2D25DD4F-3871-4167-9FFD-6332CF0F591E}" type="sibTrans" cxnId="{D189D8EB-5E21-4492-BAF5-140C5D8A8CB3}">
      <dgm:prSet/>
      <dgm:spPr/>
      <dgm:t>
        <a:bodyPr/>
        <a:lstStyle/>
        <a:p>
          <a:endParaRPr lang="id-ID"/>
        </a:p>
      </dgm:t>
    </dgm:pt>
    <dgm:pt modelId="{01E11361-4057-4B94-A36A-3CA7EB597D73}">
      <dgm:prSet phldrT="[Text]" custT="1"/>
      <dgm:spPr/>
      <dgm:t>
        <a:bodyPr/>
        <a:lstStyle/>
        <a:p>
          <a:r>
            <a:rPr lang="id-ID" sz="2000" dirty="0" smtClean="0"/>
            <a:t>dan terakhir merumuskan upaya perbaikannya</a:t>
          </a:r>
          <a:endParaRPr lang="id-ID" sz="2000" dirty="0"/>
        </a:p>
      </dgm:t>
    </dgm:pt>
    <dgm:pt modelId="{BFE11E0E-48BF-4D3F-B927-0643B865A361}" type="parTrans" cxnId="{1A116E66-5928-43F5-BFB4-FF3AC10B2F11}">
      <dgm:prSet/>
      <dgm:spPr/>
      <dgm:t>
        <a:bodyPr/>
        <a:lstStyle/>
        <a:p>
          <a:endParaRPr lang="id-ID"/>
        </a:p>
      </dgm:t>
    </dgm:pt>
    <dgm:pt modelId="{2866BD41-D8AE-4110-AF0D-45AA60054023}" type="sibTrans" cxnId="{1A116E66-5928-43F5-BFB4-FF3AC10B2F11}">
      <dgm:prSet/>
      <dgm:spPr/>
      <dgm:t>
        <a:bodyPr/>
        <a:lstStyle/>
        <a:p>
          <a:endParaRPr lang="id-ID"/>
        </a:p>
      </dgm:t>
    </dgm:pt>
    <dgm:pt modelId="{443726F7-5F3D-4745-AC6B-C9714FF808FC}" type="pres">
      <dgm:prSet presAssocID="{32AFD9F8-A984-42D2-B558-5437D04FC60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96C44566-D2FF-42D1-8808-E447AF206CE8}" type="pres">
      <dgm:prSet presAssocID="{F00C4529-EE8C-4A76-BCCF-8C892D3C5152}" presName="composite" presStyleCnt="0"/>
      <dgm:spPr/>
    </dgm:pt>
    <dgm:pt modelId="{3EBFA600-CB0A-4D7D-9825-00670871F5DF}" type="pres">
      <dgm:prSet presAssocID="{F00C4529-EE8C-4A76-BCCF-8C892D3C5152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DA89C20-BB28-4AEC-8601-B2343BBA994F}" type="pres">
      <dgm:prSet presAssocID="{F00C4529-EE8C-4A76-BCCF-8C892D3C5152}" presName="parSh" presStyleLbl="node1" presStyleIdx="0" presStyleCnt="4"/>
      <dgm:spPr/>
      <dgm:t>
        <a:bodyPr/>
        <a:lstStyle/>
        <a:p>
          <a:endParaRPr lang="id-ID"/>
        </a:p>
      </dgm:t>
    </dgm:pt>
    <dgm:pt modelId="{029AE7C8-65AB-42A0-BFB8-7E6DA4E2D77E}" type="pres">
      <dgm:prSet presAssocID="{F00C4529-EE8C-4A76-BCCF-8C892D3C5152}" presName="desTx" presStyleLbl="fgAcc1" presStyleIdx="0" presStyleCnt="4" custScaleX="66315" custScaleY="214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55C1364-EACD-4033-8753-8FF63521B143}" type="pres">
      <dgm:prSet presAssocID="{A2F28718-FFB1-46BD-AB0C-DCF4A89B1758}" presName="sibTrans" presStyleLbl="sibTrans2D1" presStyleIdx="0" presStyleCnt="3"/>
      <dgm:spPr/>
      <dgm:t>
        <a:bodyPr/>
        <a:lstStyle/>
        <a:p>
          <a:endParaRPr lang="id-ID"/>
        </a:p>
      </dgm:t>
    </dgm:pt>
    <dgm:pt modelId="{97632A45-F361-4BF1-A687-070A8347B79E}" type="pres">
      <dgm:prSet presAssocID="{A2F28718-FFB1-46BD-AB0C-DCF4A89B1758}" presName="connTx" presStyleLbl="sibTrans2D1" presStyleIdx="0" presStyleCnt="3"/>
      <dgm:spPr/>
      <dgm:t>
        <a:bodyPr/>
        <a:lstStyle/>
        <a:p>
          <a:endParaRPr lang="id-ID"/>
        </a:p>
      </dgm:t>
    </dgm:pt>
    <dgm:pt modelId="{39FF45F7-0122-49E8-9487-0AC7BC95771A}" type="pres">
      <dgm:prSet presAssocID="{4F140EA1-EFC5-4C9C-B32F-93E3C24460A7}" presName="composite" presStyleCnt="0"/>
      <dgm:spPr/>
    </dgm:pt>
    <dgm:pt modelId="{D60A5860-FBFD-4645-ABC6-A11A81573BD0}" type="pres">
      <dgm:prSet presAssocID="{4F140EA1-EFC5-4C9C-B32F-93E3C24460A7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1A86A68-607D-4D5A-88B0-1DB2782D174E}" type="pres">
      <dgm:prSet presAssocID="{4F140EA1-EFC5-4C9C-B32F-93E3C24460A7}" presName="parSh" presStyleLbl="node1" presStyleIdx="1" presStyleCnt="4"/>
      <dgm:spPr/>
      <dgm:t>
        <a:bodyPr/>
        <a:lstStyle/>
        <a:p>
          <a:endParaRPr lang="id-ID"/>
        </a:p>
      </dgm:t>
    </dgm:pt>
    <dgm:pt modelId="{59611804-9BE1-49C9-9715-E6B02429F96D}" type="pres">
      <dgm:prSet presAssocID="{4F140EA1-EFC5-4C9C-B32F-93E3C24460A7}" presName="desTx" presStyleLbl="fgAcc1" presStyleIdx="1" presStyleCnt="4" custScaleX="66315" custScaleY="2146">
        <dgm:presLayoutVars>
          <dgm:bulletEnabled val="1"/>
        </dgm:presLayoutVars>
      </dgm:prSet>
      <dgm:spPr/>
    </dgm:pt>
    <dgm:pt modelId="{B335927E-3CAB-4BA0-9B84-76A859DAF88A}" type="pres">
      <dgm:prSet presAssocID="{B4B89F9D-78BE-49D6-8C0A-004143274916}" presName="sibTrans" presStyleLbl="sibTrans2D1" presStyleIdx="1" presStyleCnt="3"/>
      <dgm:spPr/>
      <dgm:t>
        <a:bodyPr/>
        <a:lstStyle/>
        <a:p>
          <a:endParaRPr lang="id-ID"/>
        </a:p>
      </dgm:t>
    </dgm:pt>
    <dgm:pt modelId="{E5ECE3C7-97BD-4BC7-8223-C099FE86981E}" type="pres">
      <dgm:prSet presAssocID="{B4B89F9D-78BE-49D6-8C0A-004143274916}" presName="connTx" presStyleLbl="sibTrans2D1" presStyleIdx="1" presStyleCnt="3"/>
      <dgm:spPr/>
      <dgm:t>
        <a:bodyPr/>
        <a:lstStyle/>
        <a:p>
          <a:endParaRPr lang="id-ID"/>
        </a:p>
      </dgm:t>
    </dgm:pt>
    <dgm:pt modelId="{E5BB36E2-E219-45B4-8C88-CCA0E4A10A8A}" type="pres">
      <dgm:prSet presAssocID="{A812A1C2-1722-44AF-9E5D-76AE4B5F5129}" presName="composite" presStyleCnt="0"/>
      <dgm:spPr/>
    </dgm:pt>
    <dgm:pt modelId="{1C27B774-DA27-4D44-B0B1-7094AC8CCED4}" type="pres">
      <dgm:prSet presAssocID="{A812A1C2-1722-44AF-9E5D-76AE4B5F5129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052E27B-D8AC-4F33-94FD-4144E58902B7}" type="pres">
      <dgm:prSet presAssocID="{A812A1C2-1722-44AF-9E5D-76AE4B5F5129}" presName="parSh" presStyleLbl="node1" presStyleIdx="2" presStyleCnt="4"/>
      <dgm:spPr/>
      <dgm:t>
        <a:bodyPr/>
        <a:lstStyle/>
        <a:p>
          <a:endParaRPr lang="id-ID"/>
        </a:p>
      </dgm:t>
    </dgm:pt>
    <dgm:pt modelId="{06F88A07-ACE9-4C24-9156-8DBDD9EDE11C}" type="pres">
      <dgm:prSet presAssocID="{A812A1C2-1722-44AF-9E5D-76AE4B5F5129}" presName="desTx" presStyleLbl="fgAcc1" presStyleIdx="2" presStyleCnt="4" custScaleX="66315" custScaleY="2146">
        <dgm:presLayoutVars>
          <dgm:bulletEnabled val="1"/>
        </dgm:presLayoutVars>
      </dgm:prSet>
      <dgm:spPr/>
    </dgm:pt>
    <dgm:pt modelId="{C9FB0A69-A355-4761-9414-117A986280C8}" type="pres">
      <dgm:prSet presAssocID="{2D25DD4F-3871-4167-9FFD-6332CF0F591E}" presName="sibTrans" presStyleLbl="sibTrans2D1" presStyleIdx="2" presStyleCnt="3"/>
      <dgm:spPr/>
      <dgm:t>
        <a:bodyPr/>
        <a:lstStyle/>
        <a:p>
          <a:endParaRPr lang="id-ID"/>
        </a:p>
      </dgm:t>
    </dgm:pt>
    <dgm:pt modelId="{762D7CD3-9900-4178-A485-29B44A4A1383}" type="pres">
      <dgm:prSet presAssocID="{2D25DD4F-3871-4167-9FFD-6332CF0F591E}" presName="connTx" presStyleLbl="sibTrans2D1" presStyleIdx="2" presStyleCnt="3"/>
      <dgm:spPr/>
      <dgm:t>
        <a:bodyPr/>
        <a:lstStyle/>
        <a:p>
          <a:endParaRPr lang="id-ID"/>
        </a:p>
      </dgm:t>
    </dgm:pt>
    <dgm:pt modelId="{D43A79C6-C390-4BCF-BE2A-7FBC46D0913E}" type="pres">
      <dgm:prSet presAssocID="{01E11361-4057-4B94-A36A-3CA7EB597D73}" presName="composite" presStyleCnt="0"/>
      <dgm:spPr/>
    </dgm:pt>
    <dgm:pt modelId="{44045620-621B-4400-84C9-F5D3B49B47D2}" type="pres">
      <dgm:prSet presAssocID="{01E11361-4057-4B94-A36A-3CA7EB597D73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C413D4A-3FD4-4710-BA9A-47FF887E17C2}" type="pres">
      <dgm:prSet presAssocID="{01E11361-4057-4B94-A36A-3CA7EB597D73}" presName="parSh" presStyleLbl="node1" presStyleIdx="3" presStyleCnt="4" custScaleX="116791"/>
      <dgm:spPr/>
      <dgm:t>
        <a:bodyPr/>
        <a:lstStyle/>
        <a:p>
          <a:endParaRPr lang="id-ID"/>
        </a:p>
      </dgm:t>
    </dgm:pt>
    <dgm:pt modelId="{7273B8F4-313C-46DB-90A3-E509ADB0B89C}" type="pres">
      <dgm:prSet presAssocID="{01E11361-4057-4B94-A36A-3CA7EB597D73}" presName="desTx" presStyleLbl="fgAcc1" presStyleIdx="3" presStyleCnt="4" custScaleX="66315" custScaleY="2146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1A116E66-5928-43F5-BFB4-FF3AC10B2F11}" srcId="{32AFD9F8-A984-42D2-B558-5437D04FC604}" destId="{01E11361-4057-4B94-A36A-3CA7EB597D73}" srcOrd="3" destOrd="0" parTransId="{BFE11E0E-48BF-4D3F-B927-0643B865A361}" sibTransId="{2866BD41-D8AE-4110-AF0D-45AA60054023}"/>
    <dgm:cxn modelId="{B0133F52-7D5D-41E6-AFFE-91C974ED7E7E}" type="presOf" srcId="{A2F28718-FFB1-46BD-AB0C-DCF4A89B1758}" destId="{955C1364-EACD-4033-8753-8FF63521B143}" srcOrd="0" destOrd="0" presId="urn:microsoft.com/office/officeart/2005/8/layout/process3"/>
    <dgm:cxn modelId="{F44EE829-129D-42F3-8830-49FBC895EF62}" srcId="{32AFD9F8-A984-42D2-B558-5437D04FC604}" destId="{4F140EA1-EFC5-4C9C-B32F-93E3C24460A7}" srcOrd="1" destOrd="0" parTransId="{2DA7947C-031A-4650-95ED-80943C7D5805}" sibTransId="{B4B89F9D-78BE-49D6-8C0A-004143274916}"/>
    <dgm:cxn modelId="{6364453F-FA5A-46C4-8CE8-DEB430201501}" type="presOf" srcId="{2D25DD4F-3871-4167-9FFD-6332CF0F591E}" destId="{762D7CD3-9900-4178-A485-29B44A4A1383}" srcOrd="1" destOrd="0" presId="urn:microsoft.com/office/officeart/2005/8/layout/process3"/>
    <dgm:cxn modelId="{EE6A238A-B603-4D02-80CB-9504308EFC0B}" type="presOf" srcId="{B4B89F9D-78BE-49D6-8C0A-004143274916}" destId="{E5ECE3C7-97BD-4BC7-8223-C099FE86981E}" srcOrd="1" destOrd="0" presId="urn:microsoft.com/office/officeart/2005/8/layout/process3"/>
    <dgm:cxn modelId="{D189D8EB-5E21-4492-BAF5-140C5D8A8CB3}" srcId="{32AFD9F8-A984-42D2-B558-5437D04FC604}" destId="{A812A1C2-1722-44AF-9E5D-76AE4B5F5129}" srcOrd="2" destOrd="0" parTransId="{F829C966-7B5D-45B0-90C9-3A9E6DD34434}" sibTransId="{2D25DD4F-3871-4167-9FFD-6332CF0F591E}"/>
    <dgm:cxn modelId="{D470E4D5-164C-492A-8366-233C9B826AA1}" type="presOf" srcId="{F00C4529-EE8C-4A76-BCCF-8C892D3C5152}" destId="{3EBFA600-CB0A-4D7D-9825-00670871F5DF}" srcOrd="0" destOrd="0" presId="urn:microsoft.com/office/officeart/2005/8/layout/process3"/>
    <dgm:cxn modelId="{DC14C445-89FD-4ED8-AE3B-0288B2A87990}" type="presOf" srcId="{4F140EA1-EFC5-4C9C-B32F-93E3C24460A7}" destId="{D60A5860-FBFD-4645-ABC6-A11A81573BD0}" srcOrd="0" destOrd="0" presId="urn:microsoft.com/office/officeart/2005/8/layout/process3"/>
    <dgm:cxn modelId="{D251C75F-04A7-4D85-82D6-87B9C4014953}" type="presOf" srcId="{32AFD9F8-A984-42D2-B558-5437D04FC604}" destId="{443726F7-5F3D-4745-AC6B-C9714FF808FC}" srcOrd="0" destOrd="0" presId="urn:microsoft.com/office/officeart/2005/8/layout/process3"/>
    <dgm:cxn modelId="{6E112E16-CBF1-4FA2-8F87-AE1574BC9E3A}" type="presOf" srcId="{2D25DD4F-3871-4167-9FFD-6332CF0F591E}" destId="{C9FB0A69-A355-4761-9414-117A986280C8}" srcOrd="0" destOrd="0" presId="urn:microsoft.com/office/officeart/2005/8/layout/process3"/>
    <dgm:cxn modelId="{7873F5EE-9D54-4724-A902-3473F9A6318E}" type="presOf" srcId="{A2F28718-FFB1-46BD-AB0C-DCF4A89B1758}" destId="{97632A45-F361-4BF1-A687-070A8347B79E}" srcOrd="1" destOrd="0" presId="urn:microsoft.com/office/officeart/2005/8/layout/process3"/>
    <dgm:cxn modelId="{304D9E1C-FAA0-4151-B298-7BF243935E7B}" type="presOf" srcId="{01E11361-4057-4B94-A36A-3CA7EB597D73}" destId="{1C413D4A-3FD4-4710-BA9A-47FF887E17C2}" srcOrd="1" destOrd="0" presId="urn:microsoft.com/office/officeart/2005/8/layout/process3"/>
    <dgm:cxn modelId="{3625B343-E60A-4127-8253-002F71F94789}" type="presOf" srcId="{A812A1C2-1722-44AF-9E5D-76AE4B5F5129}" destId="{4052E27B-D8AC-4F33-94FD-4144E58902B7}" srcOrd="1" destOrd="0" presId="urn:microsoft.com/office/officeart/2005/8/layout/process3"/>
    <dgm:cxn modelId="{04E4A4F9-C495-4665-8EF7-D189CECDF42B}" type="presOf" srcId="{B4B89F9D-78BE-49D6-8C0A-004143274916}" destId="{B335927E-3CAB-4BA0-9B84-76A859DAF88A}" srcOrd="0" destOrd="0" presId="urn:microsoft.com/office/officeart/2005/8/layout/process3"/>
    <dgm:cxn modelId="{B7A6BC00-0F48-4CFD-9EC6-8382EA054AC3}" type="presOf" srcId="{01E11361-4057-4B94-A36A-3CA7EB597D73}" destId="{44045620-621B-4400-84C9-F5D3B49B47D2}" srcOrd="0" destOrd="0" presId="urn:microsoft.com/office/officeart/2005/8/layout/process3"/>
    <dgm:cxn modelId="{677E0BF4-B87A-4938-8DA9-07B697F1F301}" srcId="{32AFD9F8-A984-42D2-B558-5437D04FC604}" destId="{F00C4529-EE8C-4A76-BCCF-8C892D3C5152}" srcOrd="0" destOrd="0" parTransId="{AE898600-0360-4A49-A276-055067E75409}" sibTransId="{A2F28718-FFB1-46BD-AB0C-DCF4A89B1758}"/>
    <dgm:cxn modelId="{19A4D90E-A230-4ECC-8301-F3A9796FEDD7}" type="presOf" srcId="{F00C4529-EE8C-4A76-BCCF-8C892D3C5152}" destId="{0DA89C20-BB28-4AEC-8601-B2343BBA994F}" srcOrd="1" destOrd="0" presId="urn:microsoft.com/office/officeart/2005/8/layout/process3"/>
    <dgm:cxn modelId="{CCB5649F-FD0A-426A-B68D-8219442D6D9D}" type="presOf" srcId="{A812A1C2-1722-44AF-9E5D-76AE4B5F5129}" destId="{1C27B774-DA27-4D44-B0B1-7094AC8CCED4}" srcOrd="0" destOrd="0" presId="urn:microsoft.com/office/officeart/2005/8/layout/process3"/>
    <dgm:cxn modelId="{7AA507F3-101B-4390-AE79-06277213B20B}" type="presOf" srcId="{4F140EA1-EFC5-4C9C-B32F-93E3C24460A7}" destId="{51A86A68-607D-4D5A-88B0-1DB2782D174E}" srcOrd="1" destOrd="0" presId="urn:microsoft.com/office/officeart/2005/8/layout/process3"/>
    <dgm:cxn modelId="{DF5C5E12-70AF-443A-94D1-69A158CEB257}" type="presParOf" srcId="{443726F7-5F3D-4745-AC6B-C9714FF808FC}" destId="{96C44566-D2FF-42D1-8808-E447AF206CE8}" srcOrd="0" destOrd="0" presId="urn:microsoft.com/office/officeart/2005/8/layout/process3"/>
    <dgm:cxn modelId="{80897DB2-025A-4E17-83DA-1F316285F62D}" type="presParOf" srcId="{96C44566-D2FF-42D1-8808-E447AF206CE8}" destId="{3EBFA600-CB0A-4D7D-9825-00670871F5DF}" srcOrd="0" destOrd="0" presId="urn:microsoft.com/office/officeart/2005/8/layout/process3"/>
    <dgm:cxn modelId="{574FA73D-7F2B-47DB-BE13-15350890C611}" type="presParOf" srcId="{96C44566-D2FF-42D1-8808-E447AF206CE8}" destId="{0DA89C20-BB28-4AEC-8601-B2343BBA994F}" srcOrd="1" destOrd="0" presId="urn:microsoft.com/office/officeart/2005/8/layout/process3"/>
    <dgm:cxn modelId="{BFFD858D-B786-4ACC-8C34-63A016E82AB0}" type="presParOf" srcId="{96C44566-D2FF-42D1-8808-E447AF206CE8}" destId="{029AE7C8-65AB-42A0-BFB8-7E6DA4E2D77E}" srcOrd="2" destOrd="0" presId="urn:microsoft.com/office/officeart/2005/8/layout/process3"/>
    <dgm:cxn modelId="{0CCC73CD-5A6C-43E5-B745-F77E1442C212}" type="presParOf" srcId="{443726F7-5F3D-4745-AC6B-C9714FF808FC}" destId="{955C1364-EACD-4033-8753-8FF63521B143}" srcOrd="1" destOrd="0" presId="urn:microsoft.com/office/officeart/2005/8/layout/process3"/>
    <dgm:cxn modelId="{7C7009A5-3783-4EB2-95EA-6E62366FB633}" type="presParOf" srcId="{955C1364-EACD-4033-8753-8FF63521B143}" destId="{97632A45-F361-4BF1-A687-070A8347B79E}" srcOrd="0" destOrd="0" presId="urn:microsoft.com/office/officeart/2005/8/layout/process3"/>
    <dgm:cxn modelId="{984A0937-CD96-4377-99A4-EFBC434FE73C}" type="presParOf" srcId="{443726F7-5F3D-4745-AC6B-C9714FF808FC}" destId="{39FF45F7-0122-49E8-9487-0AC7BC95771A}" srcOrd="2" destOrd="0" presId="urn:microsoft.com/office/officeart/2005/8/layout/process3"/>
    <dgm:cxn modelId="{3CF4461F-49BF-49BE-BCB4-CFF6BFA51662}" type="presParOf" srcId="{39FF45F7-0122-49E8-9487-0AC7BC95771A}" destId="{D60A5860-FBFD-4645-ABC6-A11A81573BD0}" srcOrd="0" destOrd="0" presId="urn:microsoft.com/office/officeart/2005/8/layout/process3"/>
    <dgm:cxn modelId="{42BD603E-EBC2-4F9A-A42D-CD150E7DDA88}" type="presParOf" srcId="{39FF45F7-0122-49E8-9487-0AC7BC95771A}" destId="{51A86A68-607D-4D5A-88B0-1DB2782D174E}" srcOrd="1" destOrd="0" presId="urn:microsoft.com/office/officeart/2005/8/layout/process3"/>
    <dgm:cxn modelId="{3769A11C-F52E-45D3-8D79-7FE26CEA890C}" type="presParOf" srcId="{39FF45F7-0122-49E8-9487-0AC7BC95771A}" destId="{59611804-9BE1-49C9-9715-E6B02429F96D}" srcOrd="2" destOrd="0" presId="urn:microsoft.com/office/officeart/2005/8/layout/process3"/>
    <dgm:cxn modelId="{018939DA-3000-4CB1-AC8A-DFBA5BE57183}" type="presParOf" srcId="{443726F7-5F3D-4745-AC6B-C9714FF808FC}" destId="{B335927E-3CAB-4BA0-9B84-76A859DAF88A}" srcOrd="3" destOrd="0" presId="urn:microsoft.com/office/officeart/2005/8/layout/process3"/>
    <dgm:cxn modelId="{E2FBB9F5-F168-4112-92E9-7961CB21248C}" type="presParOf" srcId="{B335927E-3CAB-4BA0-9B84-76A859DAF88A}" destId="{E5ECE3C7-97BD-4BC7-8223-C099FE86981E}" srcOrd="0" destOrd="0" presId="urn:microsoft.com/office/officeart/2005/8/layout/process3"/>
    <dgm:cxn modelId="{839A5765-FAE7-49FB-9A46-5C228BEA7E23}" type="presParOf" srcId="{443726F7-5F3D-4745-AC6B-C9714FF808FC}" destId="{E5BB36E2-E219-45B4-8C88-CCA0E4A10A8A}" srcOrd="4" destOrd="0" presId="urn:microsoft.com/office/officeart/2005/8/layout/process3"/>
    <dgm:cxn modelId="{BA381B9D-FA65-499D-8F18-CA29B8311103}" type="presParOf" srcId="{E5BB36E2-E219-45B4-8C88-CCA0E4A10A8A}" destId="{1C27B774-DA27-4D44-B0B1-7094AC8CCED4}" srcOrd="0" destOrd="0" presId="urn:microsoft.com/office/officeart/2005/8/layout/process3"/>
    <dgm:cxn modelId="{83BA2A27-1FE0-427A-9784-EFCCA896C069}" type="presParOf" srcId="{E5BB36E2-E219-45B4-8C88-CCA0E4A10A8A}" destId="{4052E27B-D8AC-4F33-94FD-4144E58902B7}" srcOrd="1" destOrd="0" presId="urn:microsoft.com/office/officeart/2005/8/layout/process3"/>
    <dgm:cxn modelId="{705652DE-1534-4C6C-9E4A-46D0DEFC2EAD}" type="presParOf" srcId="{E5BB36E2-E219-45B4-8C88-CCA0E4A10A8A}" destId="{06F88A07-ACE9-4C24-9156-8DBDD9EDE11C}" srcOrd="2" destOrd="0" presId="urn:microsoft.com/office/officeart/2005/8/layout/process3"/>
    <dgm:cxn modelId="{AC3F5812-95CF-40AE-85D5-071D1441B1B9}" type="presParOf" srcId="{443726F7-5F3D-4745-AC6B-C9714FF808FC}" destId="{C9FB0A69-A355-4761-9414-117A986280C8}" srcOrd="5" destOrd="0" presId="urn:microsoft.com/office/officeart/2005/8/layout/process3"/>
    <dgm:cxn modelId="{F50F6B5C-481B-4C2B-B526-2B5C5179C234}" type="presParOf" srcId="{C9FB0A69-A355-4761-9414-117A986280C8}" destId="{762D7CD3-9900-4178-A485-29B44A4A1383}" srcOrd="0" destOrd="0" presId="urn:microsoft.com/office/officeart/2005/8/layout/process3"/>
    <dgm:cxn modelId="{065EF36B-39AE-4ACC-8E90-CA938FDA807A}" type="presParOf" srcId="{443726F7-5F3D-4745-AC6B-C9714FF808FC}" destId="{D43A79C6-C390-4BCF-BE2A-7FBC46D0913E}" srcOrd="6" destOrd="0" presId="urn:microsoft.com/office/officeart/2005/8/layout/process3"/>
    <dgm:cxn modelId="{2B941568-AACB-4E50-A41E-EFBB204EC2C8}" type="presParOf" srcId="{D43A79C6-C390-4BCF-BE2A-7FBC46D0913E}" destId="{44045620-621B-4400-84C9-F5D3B49B47D2}" srcOrd="0" destOrd="0" presId="urn:microsoft.com/office/officeart/2005/8/layout/process3"/>
    <dgm:cxn modelId="{7FC40950-CEB0-4DE2-B98A-47C9DEF12037}" type="presParOf" srcId="{D43A79C6-C390-4BCF-BE2A-7FBC46D0913E}" destId="{1C413D4A-3FD4-4710-BA9A-47FF887E17C2}" srcOrd="1" destOrd="0" presId="urn:microsoft.com/office/officeart/2005/8/layout/process3"/>
    <dgm:cxn modelId="{F9CB4246-5C7F-45B0-ABFE-DD287ED688A8}" type="presParOf" srcId="{D43A79C6-C390-4BCF-BE2A-7FBC46D0913E}" destId="{7273B8F4-313C-46DB-90A3-E509ADB0B89C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C32F4F3-F4B6-4801-A7A9-EEE265A23DAB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22F55DE0-51C7-430A-B481-C9F90576DF91}">
      <dgm:prSet phldrT="[Text]"/>
      <dgm:spPr/>
      <dgm:t>
        <a:bodyPr/>
        <a:lstStyle/>
        <a:p>
          <a:r>
            <a:rPr lang="id-ID" dirty="0" smtClean="0"/>
            <a:t>Isu terpilih</a:t>
          </a:r>
          <a:endParaRPr lang="id-ID" dirty="0"/>
        </a:p>
      </dgm:t>
    </dgm:pt>
    <dgm:pt modelId="{5436416E-06A8-4D5C-8504-3F30DBC16786}" type="parTrans" cxnId="{71D5ED29-63E4-48C7-811D-0DB59FC0022E}">
      <dgm:prSet/>
      <dgm:spPr/>
      <dgm:t>
        <a:bodyPr/>
        <a:lstStyle/>
        <a:p>
          <a:endParaRPr lang="id-ID"/>
        </a:p>
      </dgm:t>
    </dgm:pt>
    <dgm:pt modelId="{50A810A3-C3E5-409B-9395-481B7E88233B}" type="sibTrans" cxnId="{71D5ED29-63E4-48C7-811D-0DB59FC0022E}">
      <dgm:prSet/>
      <dgm:spPr/>
      <dgm:t>
        <a:bodyPr/>
        <a:lstStyle/>
        <a:p>
          <a:endParaRPr lang="id-ID"/>
        </a:p>
      </dgm:t>
    </dgm:pt>
    <dgm:pt modelId="{FD4C1D91-130A-4018-A7C7-397B623772CA}">
      <dgm:prSet phldrT="[Text]"/>
      <dgm:spPr/>
      <dgm:t>
        <a:bodyPr/>
        <a:lstStyle/>
        <a:p>
          <a:r>
            <a:rPr lang="id-ID" dirty="0" smtClean="0"/>
            <a:t>penyebab, kondisi, akibat, </a:t>
          </a:r>
          <a:endParaRPr lang="id-ID" dirty="0"/>
        </a:p>
      </dgm:t>
    </dgm:pt>
    <dgm:pt modelId="{5A551569-B72D-49D7-8154-E2FC99648F78}" type="parTrans" cxnId="{794E5409-4466-4485-8AA7-975BE428B2A3}">
      <dgm:prSet/>
      <dgm:spPr/>
      <dgm:t>
        <a:bodyPr/>
        <a:lstStyle/>
        <a:p>
          <a:endParaRPr lang="id-ID"/>
        </a:p>
      </dgm:t>
    </dgm:pt>
    <dgm:pt modelId="{5998EB94-A5C5-42AA-8C02-8B805B5C06C9}" type="sibTrans" cxnId="{794E5409-4466-4485-8AA7-975BE428B2A3}">
      <dgm:prSet/>
      <dgm:spPr/>
      <dgm:t>
        <a:bodyPr/>
        <a:lstStyle/>
        <a:p>
          <a:endParaRPr lang="id-ID"/>
        </a:p>
      </dgm:t>
    </dgm:pt>
    <dgm:pt modelId="{56B018F2-5E10-411B-B280-6EFCA307B4D2}">
      <dgm:prSet phldrT="[Text]"/>
      <dgm:spPr/>
      <dgm:t>
        <a:bodyPr/>
        <a:lstStyle/>
        <a:p>
          <a:r>
            <a:rPr lang="id-ID" dirty="0" smtClean="0"/>
            <a:t>Inovasi </a:t>
          </a:r>
          <a:endParaRPr lang="id-ID" dirty="0"/>
        </a:p>
      </dgm:t>
    </dgm:pt>
    <dgm:pt modelId="{B3EC5ABF-55F9-4FEF-ABB3-08224819D243}" type="parTrans" cxnId="{CCEB5313-852E-444F-9EC5-9AE0A1EEC1DD}">
      <dgm:prSet/>
      <dgm:spPr/>
      <dgm:t>
        <a:bodyPr/>
        <a:lstStyle/>
        <a:p>
          <a:endParaRPr lang="id-ID"/>
        </a:p>
      </dgm:t>
    </dgm:pt>
    <dgm:pt modelId="{6AD8FED9-08B3-4B00-8E90-282D5FF43702}" type="sibTrans" cxnId="{CCEB5313-852E-444F-9EC5-9AE0A1EEC1DD}">
      <dgm:prSet/>
      <dgm:spPr/>
      <dgm:t>
        <a:bodyPr/>
        <a:lstStyle/>
        <a:p>
          <a:endParaRPr lang="id-ID"/>
        </a:p>
      </dgm:t>
    </dgm:pt>
    <dgm:pt modelId="{485DD46F-B180-43B6-9FD6-9B2EE60A63E3}">
      <dgm:prSet phldrT="[Text]"/>
      <dgm:spPr/>
      <dgm:t>
        <a:bodyPr/>
        <a:lstStyle/>
        <a:p>
          <a:r>
            <a:rPr lang="id-ID" dirty="0" smtClean="0"/>
            <a:t>Kondisi terukur</a:t>
          </a:r>
          <a:endParaRPr lang="id-ID" dirty="0"/>
        </a:p>
      </dgm:t>
    </dgm:pt>
    <dgm:pt modelId="{C4A6D0B1-165C-4624-A08B-21411320DCF9}" type="parTrans" cxnId="{0FBD3A10-7E68-4907-AE82-2B3C680EBF4D}">
      <dgm:prSet/>
      <dgm:spPr/>
      <dgm:t>
        <a:bodyPr/>
        <a:lstStyle/>
        <a:p>
          <a:endParaRPr lang="id-ID"/>
        </a:p>
      </dgm:t>
    </dgm:pt>
    <dgm:pt modelId="{9B0B8049-2B3E-4EA4-BB0A-4194D803BCB1}" type="sibTrans" cxnId="{0FBD3A10-7E68-4907-AE82-2B3C680EBF4D}">
      <dgm:prSet/>
      <dgm:spPr/>
      <dgm:t>
        <a:bodyPr/>
        <a:lstStyle/>
        <a:p>
          <a:endParaRPr lang="id-ID"/>
        </a:p>
      </dgm:t>
    </dgm:pt>
    <dgm:pt modelId="{46460074-F5A6-4FF4-B344-84CE4404C76C}">
      <dgm:prSet phldrT="[Text]"/>
      <dgm:spPr/>
      <dgm:t>
        <a:bodyPr/>
        <a:lstStyle/>
        <a:p>
          <a:r>
            <a:rPr lang="id-ID" dirty="0" smtClean="0"/>
            <a:t>Pendek, menengah, panjang</a:t>
          </a:r>
          <a:endParaRPr lang="id-ID" dirty="0"/>
        </a:p>
      </dgm:t>
    </dgm:pt>
    <dgm:pt modelId="{5F90D949-DF89-4ABB-B2A1-02E2CCDC759A}" type="parTrans" cxnId="{725F7E9B-13CF-496B-AB87-A224CF3D0E3D}">
      <dgm:prSet/>
      <dgm:spPr/>
      <dgm:t>
        <a:bodyPr/>
        <a:lstStyle/>
        <a:p>
          <a:endParaRPr lang="id-ID"/>
        </a:p>
      </dgm:t>
    </dgm:pt>
    <dgm:pt modelId="{2F3C5621-1ECA-4079-AD0D-64097280DC7C}" type="sibTrans" cxnId="{725F7E9B-13CF-496B-AB87-A224CF3D0E3D}">
      <dgm:prSet/>
      <dgm:spPr/>
      <dgm:t>
        <a:bodyPr/>
        <a:lstStyle/>
        <a:p>
          <a:endParaRPr lang="id-ID"/>
        </a:p>
      </dgm:t>
    </dgm:pt>
    <dgm:pt modelId="{05369A82-A996-4224-BF87-53DCF7DF5BDC}">
      <dgm:prSet phldrT="[Text]"/>
      <dgm:spPr/>
      <dgm:t>
        <a:bodyPr/>
        <a:lstStyle/>
        <a:p>
          <a:r>
            <a:rPr lang="id-ID" dirty="0" smtClean="0"/>
            <a:t>Pemberdayaan (Kepemimpinan, Anggota Tim, Stakeholder, Anggaran)</a:t>
          </a:r>
          <a:endParaRPr lang="id-ID" dirty="0"/>
        </a:p>
      </dgm:t>
    </dgm:pt>
    <dgm:pt modelId="{4DC562B0-857A-4EFF-926C-9D9CDE35688D}" type="parTrans" cxnId="{34ED62C3-20C0-4531-99EA-07ACB2CC1684}">
      <dgm:prSet/>
      <dgm:spPr/>
      <dgm:t>
        <a:bodyPr/>
        <a:lstStyle/>
        <a:p>
          <a:endParaRPr lang="id-ID"/>
        </a:p>
      </dgm:t>
    </dgm:pt>
    <dgm:pt modelId="{995B92C7-9894-4685-87CE-4A72CBE04906}" type="sibTrans" cxnId="{34ED62C3-20C0-4531-99EA-07ACB2CC1684}">
      <dgm:prSet/>
      <dgm:spPr/>
      <dgm:t>
        <a:bodyPr/>
        <a:lstStyle/>
        <a:p>
          <a:endParaRPr lang="id-ID"/>
        </a:p>
      </dgm:t>
    </dgm:pt>
    <dgm:pt modelId="{D643F579-BB38-4564-87FC-6A4324E0A194}">
      <dgm:prSet phldrT="[Text]"/>
      <dgm:spPr/>
      <dgm:t>
        <a:bodyPr/>
        <a:lstStyle/>
        <a:p>
          <a:r>
            <a:rPr lang="id-ID" dirty="0" smtClean="0"/>
            <a:t>Kondisi yang diharapkan</a:t>
          </a:r>
          <a:endParaRPr lang="id-ID" dirty="0"/>
        </a:p>
      </dgm:t>
    </dgm:pt>
    <dgm:pt modelId="{3495628C-EE68-48D1-A865-07C51407D8D8}" type="sibTrans" cxnId="{DAFFEC7D-BF07-4BB9-A5C5-5AFE11BD0FCA}">
      <dgm:prSet/>
      <dgm:spPr/>
      <dgm:t>
        <a:bodyPr/>
        <a:lstStyle/>
        <a:p>
          <a:endParaRPr lang="id-ID"/>
        </a:p>
      </dgm:t>
    </dgm:pt>
    <dgm:pt modelId="{037EBCE7-EEFD-45E2-A98B-8A8640E8BA27}" type="parTrans" cxnId="{DAFFEC7D-BF07-4BB9-A5C5-5AFE11BD0FCA}">
      <dgm:prSet/>
      <dgm:spPr/>
      <dgm:t>
        <a:bodyPr/>
        <a:lstStyle/>
        <a:p>
          <a:endParaRPr lang="id-ID"/>
        </a:p>
      </dgm:t>
    </dgm:pt>
    <dgm:pt modelId="{08415365-D0C3-486A-9AE3-7AF111BA65C1}" type="pres">
      <dgm:prSet presAssocID="{EC32F4F3-F4B6-4801-A7A9-EEE265A23DA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57E4FCE8-622A-401C-B22A-458CF9A5037C}" type="pres">
      <dgm:prSet presAssocID="{22F55DE0-51C7-430A-B481-C9F90576DF9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1AE9F22-A952-4C7C-BB5A-6599F9C72BE3}" type="pres">
      <dgm:prSet presAssocID="{22F55DE0-51C7-430A-B481-C9F90576DF91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DB73E48-0F08-44D5-8501-429C3C90CEFA}" type="pres">
      <dgm:prSet presAssocID="{56B018F2-5E10-411B-B280-6EFCA307B4D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ED01CFB-6540-4E4B-A2CB-D654C97D3ECD}" type="pres">
      <dgm:prSet presAssocID="{56B018F2-5E10-411B-B280-6EFCA307B4D2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66B72FD-BA07-40B6-96A3-71D92B70DD58}" type="pres">
      <dgm:prSet presAssocID="{D643F579-BB38-4564-87FC-6A4324E0A19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889BDA2-5B3E-430C-8E86-613957D5F4F8}" type="pres">
      <dgm:prSet presAssocID="{D643F579-BB38-4564-87FC-6A4324E0A19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794E5409-4466-4485-8AA7-975BE428B2A3}" srcId="{22F55DE0-51C7-430A-B481-C9F90576DF91}" destId="{FD4C1D91-130A-4018-A7C7-397B623772CA}" srcOrd="0" destOrd="0" parTransId="{5A551569-B72D-49D7-8154-E2FC99648F78}" sibTransId="{5998EB94-A5C5-42AA-8C02-8B805B5C06C9}"/>
    <dgm:cxn modelId="{DAFFEC7D-BF07-4BB9-A5C5-5AFE11BD0FCA}" srcId="{EC32F4F3-F4B6-4801-A7A9-EEE265A23DAB}" destId="{D643F579-BB38-4564-87FC-6A4324E0A194}" srcOrd="2" destOrd="0" parTransId="{037EBCE7-EEFD-45E2-A98B-8A8640E8BA27}" sibTransId="{3495628C-EE68-48D1-A865-07C51407D8D8}"/>
    <dgm:cxn modelId="{EC0E3B6A-C6FE-4ABB-A03C-87D52291FA8A}" type="presOf" srcId="{05369A82-A996-4224-BF87-53DCF7DF5BDC}" destId="{1ED01CFB-6540-4E4B-A2CB-D654C97D3ECD}" srcOrd="0" destOrd="1" presId="urn:microsoft.com/office/officeart/2005/8/layout/vList2"/>
    <dgm:cxn modelId="{D0B08BB0-A9AF-4D07-84E0-EF00D938C168}" type="presOf" srcId="{EC32F4F3-F4B6-4801-A7A9-EEE265A23DAB}" destId="{08415365-D0C3-486A-9AE3-7AF111BA65C1}" srcOrd="0" destOrd="0" presId="urn:microsoft.com/office/officeart/2005/8/layout/vList2"/>
    <dgm:cxn modelId="{34ED62C3-20C0-4531-99EA-07ACB2CC1684}" srcId="{56B018F2-5E10-411B-B280-6EFCA307B4D2}" destId="{05369A82-A996-4224-BF87-53DCF7DF5BDC}" srcOrd="1" destOrd="0" parTransId="{4DC562B0-857A-4EFF-926C-9D9CDE35688D}" sibTransId="{995B92C7-9894-4685-87CE-4A72CBE04906}"/>
    <dgm:cxn modelId="{725F7E9B-13CF-496B-AB87-A224CF3D0E3D}" srcId="{56B018F2-5E10-411B-B280-6EFCA307B4D2}" destId="{46460074-F5A6-4FF4-B344-84CE4404C76C}" srcOrd="0" destOrd="0" parTransId="{5F90D949-DF89-4ABB-B2A1-02E2CCDC759A}" sibTransId="{2F3C5621-1ECA-4079-AD0D-64097280DC7C}"/>
    <dgm:cxn modelId="{0FBD3A10-7E68-4907-AE82-2B3C680EBF4D}" srcId="{D643F579-BB38-4564-87FC-6A4324E0A194}" destId="{485DD46F-B180-43B6-9FD6-9B2EE60A63E3}" srcOrd="0" destOrd="0" parTransId="{C4A6D0B1-165C-4624-A08B-21411320DCF9}" sibTransId="{9B0B8049-2B3E-4EA4-BB0A-4194D803BCB1}"/>
    <dgm:cxn modelId="{CCEB5313-852E-444F-9EC5-9AE0A1EEC1DD}" srcId="{EC32F4F3-F4B6-4801-A7A9-EEE265A23DAB}" destId="{56B018F2-5E10-411B-B280-6EFCA307B4D2}" srcOrd="1" destOrd="0" parTransId="{B3EC5ABF-55F9-4FEF-ABB3-08224819D243}" sibTransId="{6AD8FED9-08B3-4B00-8E90-282D5FF43702}"/>
    <dgm:cxn modelId="{0423E013-DBE7-4BE4-B7E5-ECF7435FBA82}" type="presOf" srcId="{485DD46F-B180-43B6-9FD6-9B2EE60A63E3}" destId="{5889BDA2-5B3E-430C-8E86-613957D5F4F8}" srcOrd="0" destOrd="0" presId="urn:microsoft.com/office/officeart/2005/8/layout/vList2"/>
    <dgm:cxn modelId="{DC4F43E2-EFEC-4440-8F8F-3CA3FF341BE1}" type="presOf" srcId="{22F55DE0-51C7-430A-B481-C9F90576DF91}" destId="{57E4FCE8-622A-401C-B22A-458CF9A5037C}" srcOrd="0" destOrd="0" presId="urn:microsoft.com/office/officeart/2005/8/layout/vList2"/>
    <dgm:cxn modelId="{AB1C2A22-EA86-4BE2-BB30-A7BC8D5EFC36}" type="presOf" srcId="{D643F579-BB38-4564-87FC-6A4324E0A194}" destId="{266B72FD-BA07-40B6-96A3-71D92B70DD58}" srcOrd="0" destOrd="0" presId="urn:microsoft.com/office/officeart/2005/8/layout/vList2"/>
    <dgm:cxn modelId="{4F5004B0-B7BC-4D4B-9C47-845B15BEF202}" type="presOf" srcId="{FD4C1D91-130A-4018-A7C7-397B623772CA}" destId="{11AE9F22-A952-4C7C-BB5A-6599F9C72BE3}" srcOrd="0" destOrd="0" presId="urn:microsoft.com/office/officeart/2005/8/layout/vList2"/>
    <dgm:cxn modelId="{71D5ED29-63E4-48C7-811D-0DB59FC0022E}" srcId="{EC32F4F3-F4B6-4801-A7A9-EEE265A23DAB}" destId="{22F55DE0-51C7-430A-B481-C9F90576DF91}" srcOrd="0" destOrd="0" parTransId="{5436416E-06A8-4D5C-8504-3F30DBC16786}" sibTransId="{50A810A3-C3E5-409B-9395-481B7E88233B}"/>
    <dgm:cxn modelId="{6A773C39-3D68-4E3E-9F72-A5DBA40BB513}" type="presOf" srcId="{56B018F2-5E10-411B-B280-6EFCA307B4D2}" destId="{6DB73E48-0F08-44D5-8501-429C3C90CEFA}" srcOrd="0" destOrd="0" presId="urn:microsoft.com/office/officeart/2005/8/layout/vList2"/>
    <dgm:cxn modelId="{D67B02BC-710A-40C9-8229-440868D95D11}" type="presOf" srcId="{46460074-F5A6-4FF4-B344-84CE4404C76C}" destId="{1ED01CFB-6540-4E4B-A2CB-D654C97D3ECD}" srcOrd="0" destOrd="0" presId="urn:microsoft.com/office/officeart/2005/8/layout/vList2"/>
    <dgm:cxn modelId="{0E1B4A66-FF49-40C8-87C0-1F7814150977}" type="presParOf" srcId="{08415365-D0C3-486A-9AE3-7AF111BA65C1}" destId="{57E4FCE8-622A-401C-B22A-458CF9A5037C}" srcOrd="0" destOrd="0" presId="urn:microsoft.com/office/officeart/2005/8/layout/vList2"/>
    <dgm:cxn modelId="{474FB249-0D4B-484C-B8D1-DD6516060811}" type="presParOf" srcId="{08415365-D0C3-486A-9AE3-7AF111BA65C1}" destId="{11AE9F22-A952-4C7C-BB5A-6599F9C72BE3}" srcOrd="1" destOrd="0" presId="urn:microsoft.com/office/officeart/2005/8/layout/vList2"/>
    <dgm:cxn modelId="{18D107D2-502B-4A2F-9E0D-9165989C4AFB}" type="presParOf" srcId="{08415365-D0C3-486A-9AE3-7AF111BA65C1}" destId="{6DB73E48-0F08-44D5-8501-429C3C90CEFA}" srcOrd="2" destOrd="0" presId="urn:microsoft.com/office/officeart/2005/8/layout/vList2"/>
    <dgm:cxn modelId="{2E12CD2D-DCC9-4EFA-BB96-E6892A90EA12}" type="presParOf" srcId="{08415365-D0C3-486A-9AE3-7AF111BA65C1}" destId="{1ED01CFB-6540-4E4B-A2CB-D654C97D3ECD}" srcOrd="3" destOrd="0" presId="urn:microsoft.com/office/officeart/2005/8/layout/vList2"/>
    <dgm:cxn modelId="{A1B9F2A5-858D-4912-A7EF-2A255CF1AA42}" type="presParOf" srcId="{08415365-D0C3-486A-9AE3-7AF111BA65C1}" destId="{266B72FD-BA07-40B6-96A3-71D92B70DD58}" srcOrd="4" destOrd="0" presId="urn:microsoft.com/office/officeart/2005/8/layout/vList2"/>
    <dgm:cxn modelId="{1901D990-45B2-4352-80F0-F730A827279E}" type="presParOf" srcId="{08415365-D0C3-486A-9AE3-7AF111BA65C1}" destId="{5889BDA2-5B3E-430C-8E86-613957D5F4F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5B132F6B-9A70-40DD-BAE1-8936022A7B29}" type="doc">
      <dgm:prSet loTypeId="urn:microsoft.com/office/officeart/2005/8/layout/hProcess7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780E3336-4403-4AD5-A08F-6A4A62A12E65}">
      <dgm:prSet phldrT="[Text]"/>
      <dgm:spPr/>
      <dgm:t>
        <a:bodyPr/>
        <a:lstStyle/>
        <a:p>
          <a:r>
            <a:rPr lang="id-ID" dirty="0" smtClean="0"/>
            <a:t>umum</a:t>
          </a:r>
          <a:endParaRPr lang="id-ID" dirty="0"/>
        </a:p>
      </dgm:t>
    </dgm:pt>
    <dgm:pt modelId="{1AF8A85A-F3A1-4ED3-8A51-510E78D3DAB3}" type="parTrans" cxnId="{32C505AF-8CCD-45C5-A618-63500A9FD82B}">
      <dgm:prSet/>
      <dgm:spPr/>
      <dgm:t>
        <a:bodyPr/>
        <a:lstStyle/>
        <a:p>
          <a:endParaRPr lang="id-ID"/>
        </a:p>
      </dgm:t>
    </dgm:pt>
    <dgm:pt modelId="{D90938F8-B84A-434A-8A53-9B3B6613F05D}" type="sibTrans" cxnId="{32C505AF-8CCD-45C5-A618-63500A9FD82B}">
      <dgm:prSet/>
      <dgm:spPr/>
      <dgm:t>
        <a:bodyPr/>
        <a:lstStyle/>
        <a:p>
          <a:endParaRPr lang="id-ID"/>
        </a:p>
      </dgm:t>
    </dgm:pt>
    <dgm:pt modelId="{B48BA7FA-25E8-4728-9B59-7D71BCA759C1}">
      <dgm:prSet/>
      <dgm:spPr/>
      <dgm:t>
        <a:bodyPr/>
        <a:lstStyle/>
        <a:p>
          <a:r>
            <a:rPr lang="id-ID" dirty="0" smtClean="0"/>
            <a:t> identifikasi masalah, </a:t>
          </a:r>
          <a:endParaRPr lang="id-ID" dirty="0"/>
        </a:p>
      </dgm:t>
    </dgm:pt>
    <dgm:pt modelId="{20BFF507-BC20-4237-BB57-4C999BB7F031}" type="parTrans" cxnId="{F122BE4F-5E87-4164-A772-8B7BE83ED8D7}">
      <dgm:prSet/>
      <dgm:spPr/>
      <dgm:t>
        <a:bodyPr/>
        <a:lstStyle/>
        <a:p>
          <a:endParaRPr lang="id-ID"/>
        </a:p>
      </dgm:t>
    </dgm:pt>
    <dgm:pt modelId="{79D20719-271B-47BC-99E5-48A6973F2B63}" type="sibTrans" cxnId="{F122BE4F-5E87-4164-A772-8B7BE83ED8D7}">
      <dgm:prSet/>
      <dgm:spPr/>
      <dgm:t>
        <a:bodyPr/>
        <a:lstStyle/>
        <a:p>
          <a:endParaRPr lang="id-ID"/>
        </a:p>
      </dgm:t>
    </dgm:pt>
    <dgm:pt modelId="{469AFF63-8452-4874-B8FA-3C24ED862BAD}">
      <dgm:prSet phldrT="[Text]"/>
      <dgm:spPr/>
      <dgm:t>
        <a:bodyPr/>
        <a:lstStyle/>
        <a:p>
          <a:r>
            <a:rPr lang="id-ID" dirty="0" smtClean="0"/>
            <a:t>meliputi tiga tahapan dimulai dari</a:t>
          </a:r>
          <a:endParaRPr lang="id-ID" dirty="0"/>
        </a:p>
      </dgm:t>
    </dgm:pt>
    <dgm:pt modelId="{42F8A866-8706-4EC0-A8C9-E80CDD8E986E}" type="parTrans" cxnId="{B49D6035-1222-405C-8159-D0041DFAACB2}">
      <dgm:prSet/>
      <dgm:spPr/>
      <dgm:t>
        <a:bodyPr/>
        <a:lstStyle/>
        <a:p>
          <a:endParaRPr lang="id-ID"/>
        </a:p>
      </dgm:t>
    </dgm:pt>
    <dgm:pt modelId="{B9AA05C3-992D-4D90-9B7F-5F85B52C8456}" type="sibTrans" cxnId="{B49D6035-1222-405C-8159-D0041DFAACB2}">
      <dgm:prSet/>
      <dgm:spPr/>
      <dgm:t>
        <a:bodyPr/>
        <a:lstStyle/>
        <a:p>
          <a:endParaRPr lang="id-ID"/>
        </a:p>
      </dgm:t>
    </dgm:pt>
    <dgm:pt modelId="{C0EB06A7-A6FC-440C-AD0C-AAFC37B27DDC}">
      <dgm:prSet/>
      <dgm:spPr/>
      <dgm:t>
        <a:bodyPr/>
        <a:lstStyle/>
        <a:p>
          <a:r>
            <a:rPr lang="id-ID" dirty="0" smtClean="0"/>
            <a:t>merumuskan rencana perubahan atau perbaikan</a:t>
          </a:r>
          <a:endParaRPr lang="id-ID" dirty="0"/>
        </a:p>
      </dgm:t>
    </dgm:pt>
    <dgm:pt modelId="{0C178A4F-5BAB-4186-91E8-EBA5DDBFDCFE}" type="parTrans" cxnId="{5E2FE5CF-6CB9-44F1-A9AD-F96683928E7A}">
      <dgm:prSet/>
      <dgm:spPr/>
      <dgm:t>
        <a:bodyPr/>
        <a:lstStyle/>
        <a:p>
          <a:endParaRPr lang="id-ID"/>
        </a:p>
      </dgm:t>
    </dgm:pt>
    <dgm:pt modelId="{B9E0C340-DC55-4E86-AC58-3556D3D8025D}" type="sibTrans" cxnId="{5E2FE5CF-6CB9-44F1-A9AD-F96683928E7A}">
      <dgm:prSet/>
      <dgm:spPr/>
      <dgm:t>
        <a:bodyPr/>
        <a:lstStyle/>
        <a:p>
          <a:endParaRPr lang="id-ID"/>
        </a:p>
      </dgm:t>
    </dgm:pt>
    <dgm:pt modelId="{5FEE2CAB-911C-433D-9592-31D3E4188633}">
      <dgm:prSet/>
      <dgm:spPr/>
      <dgm:t>
        <a:bodyPr/>
        <a:lstStyle/>
        <a:p>
          <a:r>
            <a:rPr lang="id-ID" dirty="0" smtClean="0"/>
            <a:t>melaksanakannya. </a:t>
          </a:r>
          <a:endParaRPr lang="id-ID" dirty="0"/>
        </a:p>
      </dgm:t>
    </dgm:pt>
    <dgm:pt modelId="{D4E4D88A-14DB-4E2C-AF52-CBF5E259B3F3}" type="parTrans" cxnId="{5C5FF754-3B16-4FCB-BC26-43137788A425}">
      <dgm:prSet/>
      <dgm:spPr/>
      <dgm:t>
        <a:bodyPr/>
        <a:lstStyle/>
        <a:p>
          <a:endParaRPr lang="id-ID"/>
        </a:p>
      </dgm:t>
    </dgm:pt>
    <dgm:pt modelId="{B2676444-7776-432A-84AE-F6B58A62FC90}" type="sibTrans" cxnId="{5C5FF754-3B16-4FCB-BC26-43137788A425}">
      <dgm:prSet/>
      <dgm:spPr/>
      <dgm:t>
        <a:bodyPr/>
        <a:lstStyle/>
        <a:p>
          <a:endParaRPr lang="id-ID"/>
        </a:p>
      </dgm:t>
    </dgm:pt>
    <dgm:pt modelId="{A8F72221-8408-47C0-A233-60587CB3E25E}">
      <dgm:prSet/>
      <dgm:spPr/>
      <dgm:t>
        <a:bodyPr/>
        <a:lstStyle/>
        <a:p>
          <a:r>
            <a:rPr lang="id-ID" dirty="0" smtClean="0"/>
            <a:t>tahapan rincii </a:t>
          </a:r>
          <a:endParaRPr lang="id-ID" dirty="0"/>
        </a:p>
      </dgm:t>
    </dgm:pt>
    <dgm:pt modelId="{C573CA26-ECBF-45EB-BD4F-41B45FF98A79}" type="parTrans" cxnId="{2BD62247-1EA9-41FC-B122-4F93B7C841E3}">
      <dgm:prSet/>
      <dgm:spPr/>
      <dgm:t>
        <a:bodyPr/>
        <a:lstStyle/>
        <a:p>
          <a:endParaRPr lang="id-ID"/>
        </a:p>
      </dgm:t>
    </dgm:pt>
    <dgm:pt modelId="{78680947-47E0-43E0-A007-533621974661}" type="sibTrans" cxnId="{2BD62247-1EA9-41FC-B122-4F93B7C841E3}">
      <dgm:prSet/>
      <dgm:spPr/>
      <dgm:t>
        <a:bodyPr/>
        <a:lstStyle/>
        <a:p>
          <a:endParaRPr lang="id-ID"/>
        </a:p>
      </dgm:t>
    </dgm:pt>
    <dgm:pt modelId="{AFD03523-52FE-4FFD-A5B0-E2EA22E73A55}">
      <dgm:prSet/>
      <dgm:spPr/>
      <dgm:t>
        <a:bodyPr/>
        <a:lstStyle/>
        <a:p>
          <a:r>
            <a:rPr lang="id-ID" dirty="0" smtClean="0"/>
            <a:t>lebih dari tiga tahapan, namun sama</a:t>
          </a:r>
          <a:endParaRPr lang="id-ID" dirty="0"/>
        </a:p>
      </dgm:t>
    </dgm:pt>
    <dgm:pt modelId="{52FF432B-32CA-4DF6-8720-CE2BA49BD236}" type="parTrans" cxnId="{349EDAB3-474C-4F64-9B47-0D502F57E1B8}">
      <dgm:prSet/>
      <dgm:spPr/>
      <dgm:t>
        <a:bodyPr/>
        <a:lstStyle/>
        <a:p>
          <a:endParaRPr lang="id-ID"/>
        </a:p>
      </dgm:t>
    </dgm:pt>
    <dgm:pt modelId="{1EFBD72C-B012-41A8-AE1D-3B491C0BD61A}" type="sibTrans" cxnId="{349EDAB3-474C-4F64-9B47-0D502F57E1B8}">
      <dgm:prSet/>
      <dgm:spPr/>
      <dgm:t>
        <a:bodyPr/>
        <a:lstStyle/>
        <a:p>
          <a:endParaRPr lang="id-ID"/>
        </a:p>
      </dgm:t>
    </dgm:pt>
    <dgm:pt modelId="{A33899AF-48A0-4C22-9CB0-7E59404063D3}">
      <dgm:prSet/>
      <dgm:spPr/>
      <dgm:t>
        <a:bodyPr/>
        <a:lstStyle/>
        <a:p>
          <a:r>
            <a:rPr lang="id-ID" dirty="0" smtClean="0"/>
            <a:t>dimulai dari mencari informasi hingga menyusun dan menerapkan solusinya</a:t>
          </a:r>
          <a:endParaRPr lang="id-ID" dirty="0"/>
        </a:p>
      </dgm:t>
    </dgm:pt>
    <dgm:pt modelId="{12FE7DDC-A079-4C6C-85B4-88045D68DC2D}" type="parTrans" cxnId="{C2D6FB05-B130-436A-BEB6-4BFB474F9CC0}">
      <dgm:prSet/>
      <dgm:spPr/>
      <dgm:t>
        <a:bodyPr/>
        <a:lstStyle/>
        <a:p>
          <a:endParaRPr lang="id-ID"/>
        </a:p>
      </dgm:t>
    </dgm:pt>
    <dgm:pt modelId="{1D2F1352-9B37-4D34-9732-741AF0A7A53D}" type="sibTrans" cxnId="{C2D6FB05-B130-436A-BEB6-4BFB474F9CC0}">
      <dgm:prSet/>
      <dgm:spPr/>
      <dgm:t>
        <a:bodyPr/>
        <a:lstStyle/>
        <a:p>
          <a:endParaRPr lang="id-ID"/>
        </a:p>
      </dgm:t>
    </dgm:pt>
    <dgm:pt modelId="{8451D8BA-221B-4E80-B0F3-CF994E643014}" type="pres">
      <dgm:prSet presAssocID="{5B132F6B-9A70-40DD-BAE1-8936022A7B2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D79FB27A-56E0-4279-A541-D4DF006C2266}" type="pres">
      <dgm:prSet presAssocID="{780E3336-4403-4AD5-A08F-6A4A62A12E65}" presName="compositeNode" presStyleCnt="0">
        <dgm:presLayoutVars>
          <dgm:bulletEnabled val="1"/>
        </dgm:presLayoutVars>
      </dgm:prSet>
      <dgm:spPr/>
    </dgm:pt>
    <dgm:pt modelId="{A64962B0-5065-4EA4-843F-6B8330A7BE69}" type="pres">
      <dgm:prSet presAssocID="{780E3336-4403-4AD5-A08F-6A4A62A12E65}" presName="bgRect" presStyleLbl="node1" presStyleIdx="0" presStyleCnt="2"/>
      <dgm:spPr/>
      <dgm:t>
        <a:bodyPr/>
        <a:lstStyle/>
        <a:p>
          <a:endParaRPr lang="id-ID"/>
        </a:p>
      </dgm:t>
    </dgm:pt>
    <dgm:pt modelId="{F11F053D-13D7-4439-A85D-29AD830285BE}" type="pres">
      <dgm:prSet presAssocID="{780E3336-4403-4AD5-A08F-6A4A62A12E65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FF650CB-A05C-4FDD-80C7-A626212B17A9}" type="pres">
      <dgm:prSet presAssocID="{780E3336-4403-4AD5-A08F-6A4A62A12E65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346E230-E127-4BC6-BC9B-80E1CC857D0D}" type="pres">
      <dgm:prSet presAssocID="{D90938F8-B84A-434A-8A53-9B3B6613F05D}" presName="hSp" presStyleCnt="0"/>
      <dgm:spPr/>
    </dgm:pt>
    <dgm:pt modelId="{52A87C1B-97F4-49C8-878B-663914075DA9}" type="pres">
      <dgm:prSet presAssocID="{D90938F8-B84A-434A-8A53-9B3B6613F05D}" presName="vProcSp" presStyleCnt="0"/>
      <dgm:spPr/>
    </dgm:pt>
    <dgm:pt modelId="{637D50ED-57CA-47EA-8408-E2473506B27C}" type="pres">
      <dgm:prSet presAssocID="{D90938F8-B84A-434A-8A53-9B3B6613F05D}" presName="vSp1" presStyleCnt="0"/>
      <dgm:spPr/>
    </dgm:pt>
    <dgm:pt modelId="{A31A11E7-4CDE-4902-AD7C-36350913AA17}" type="pres">
      <dgm:prSet presAssocID="{D90938F8-B84A-434A-8A53-9B3B6613F05D}" presName="simulatedConn" presStyleLbl="solidFgAcc1" presStyleIdx="0" presStyleCnt="1"/>
      <dgm:spPr/>
    </dgm:pt>
    <dgm:pt modelId="{ED2BBE3E-701D-4EAD-A89C-95A850E86AAB}" type="pres">
      <dgm:prSet presAssocID="{D90938F8-B84A-434A-8A53-9B3B6613F05D}" presName="vSp2" presStyleCnt="0"/>
      <dgm:spPr/>
    </dgm:pt>
    <dgm:pt modelId="{8BBCB18B-4E9D-4B02-A820-CC7BE3908118}" type="pres">
      <dgm:prSet presAssocID="{D90938F8-B84A-434A-8A53-9B3B6613F05D}" presName="sibTrans" presStyleCnt="0"/>
      <dgm:spPr/>
    </dgm:pt>
    <dgm:pt modelId="{1E0773F4-706E-4597-921D-406595EEA61B}" type="pres">
      <dgm:prSet presAssocID="{A8F72221-8408-47C0-A233-60587CB3E25E}" presName="compositeNode" presStyleCnt="0">
        <dgm:presLayoutVars>
          <dgm:bulletEnabled val="1"/>
        </dgm:presLayoutVars>
      </dgm:prSet>
      <dgm:spPr/>
    </dgm:pt>
    <dgm:pt modelId="{160A6021-2338-4C20-8748-E27310A2DBF9}" type="pres">
      <dgm:prSet presAssocID="{A8F72221-8408-47C0-A233-60587CB3E25E}" presName="bgRect" presStyleLbl="node1" presStyleIdx="1" presStyleCnt="2"/>
      <dgm:spPr/>
      <dgm:t>
        <a:bodyPr/>
        <a:lstStyle/>
        <a:p>
          <a:endParaRPr lang="id-ID"/>
        </a:p>
      </dgm:t>
    </dgm:pt>
    <dgm:pt modelId="{B0928E49-6797-485B-A3B3-6B2921F444DC}" type="pres">
      <dgm:prSet presAssocID="{A8F72221-8408-47C0-A233-60587CB3E25E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619B789-613D-435F-9F22-C6C914C7F5AD}" type="pres">
      <dgm:prSet presAssocID="{A8F72221-8408-47C0-A233-60587CB3E25E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5E2FE5CF-6CB9-44F1-A9AD-F96683928E7A}" srcId="{469AFF63-8452-4874-B8FA-3C24ED862BAD}" destId="{C0EB06A7-A6FC-440C-AD0C-AAFC37B27DDC}" srcOrd="1" destOrd="0" parTransId="{0C178A4F-5BAB-4186-91E8-EBA5DDBFDCFE}" sibTransId="{B9E0C340-DC55-4E86-AC58-3556D3D8025D}"/>
    <dgm:cxn modelId="{349EDAB3-474C-4F64-9B47-0D502F57E1B8}" srcId="{A8F72221-8408-47C0-A233-60587CB3E25E}" destId="{AFD03523-52FE-4FFD-A5B0-E2EA22E73A55}" srcOrd="0" destOrd="0" parTransId="{52FF432B-32CA-4DF6-8720-CE2BA49BD236}" sibTransId="{1EFBD72C-B012-41A8-AE1D-3B491C0BD61A}"/>
    <dgm:cxn modelId="{869F2020-A610-44CD-B133-E3D92A698AC4}" type="presOf" srcId="{A8F72221-8408-47C0-A233-60587CB3E25E}" destId="{160A6021-2338-4C20-8748-E27310A2DBF9}" srcOrd="0" destOrd="0" presId="urn:microsoft.com/office/officeart/2005/8/layout/hProcess7"/>
    <dgm:cxn modelId="{76307F16-2171-427B-BA3F-6344A13EF1B2}" type="presOf" srcId="{5B132F6B-9A70-40DD-BAE1-8936022A7B29}" destId="{8451D8BA-221B-4E80-B0F3-CF994E643014}" srcOrd="0" destOrd="0" presId="urn:microsoft.com/office/officeart/2005/8/layout/hProcess7"/>
    <dgm:cxn modelId="{5C5FF754-3B16-4FCB-BC26-43137788A425}" srcId="{469AFF63-8452-4874-B8FA-3C24ED862BAD}" destId="{5FEE2CAB-911C-433D-9592-31D3E4188633}" srcOrd="2" destOrd="0" parTransId="{D4E4D88A-14DB-4E2C-AF52-CBF5E259B3F3}" sibTransId="{B2676444-7776-432A-84AE-F6B58A62FC90}"/>
    <dgm:cxn modelId="{C2D6FB05-B130-436A-BEB6-4BFB474F9CC0}" srcId="{AFD03523-52FE-4FFD-A5B0-E2EA22E73A55}" destId="{A33899AF-48A0-4C22-9CB0-7E59404063D3}" srcOrd="0" destOrd="0" parTransId="{12FE7DDC-A079-4C6C-85B4-88045D68DC2D}" sibTransId="{1D2F1352-9B37-4D34-9732-741AF0A7A53D}"/>
    <dgm:cxn modelId="{EF86C3E6-C602-4FD7-8935-1C62826CA15B}" type="presOf" srcId="{AFD03523-52FE-4FFD-A5B0-E2EA22E73A55}" destId="{7619B789-613D-435F-9F22-C6C914C7F5AD}" srcOrd="0" destOrd="0" presId="urn:microsoft.com/office/officeart/2005/8/layout/hProcess7"/>
    <dgm:cxn modelId="{F122BE4F-5E87-4164-A772-8B7BE83ED8D7}" srcId="{469AFF63-8452-4874-B8FA-3C24ED862BAD}" destId="{B48BA7FA-25E8-4728-9B59-7D71BCA759C1}" srcOrd="0" destOrd="0" parTransId="{20BFF507-BC20-4237-BB57-4C999BB7F031}" sibTransId="{79D20719-271B-47BC-99E5-48A6973F2B63}"/>
    <dgm:cxn modelId="{89302153-C90B-4AE9-A04B-A0E3E31F5B63}" type="presOf" srcId="{C0EB06A7-A6FC-440C-AD0C-AAFC37B27DDC}" destId="{CFF650CB-A05C-4FDD-80C7-A626212B17A9}" srcOrd="0" destOrd="2" presId="urn:microsoft.com/office/officeart/2005/8/layout/hProcess7"/>
    <dgm:cxn modelId="{D4597935-90E0-47F6-BDC4-568E00198B99}" type="presOf" srcId="{469AFF63-8452-4874-B8FA-3C24ED862BAD}" destId="{CFF650CB-A05C-4FDD-80C7-A626212B17A9}" srcOrd="0" destOrd="0" presId="urn:microsoft.com/office/officeart/2005/8/layout/hProcess7"/>
    <dgm:cxn modelId="{A903047C-BEBB-4948-92E9-7628CD2537BC}" type="presOf" srcId="{A8F72221-8408-47C0-A233-60587CB3E25E}" destId="{B0928E49-6797-485B-A3B3-6B2921F444DC}" srcOrd="1" destOrd="0" presId="urn:microsoft.com/office/officeart/2005/8/layout/hProcess7"/>
    <dgm:cxn modelId="{AB7CC501-EA09-4BA8-8E77-29C4F13798B7}" type="presOf" srcId="{B48BA7FA-25E8-4728-9B59-7D71BCA759C1}" destId="{CFF650CB-A05C-4FDD-80C7-A626212B17A9}" srcOrd="0" destOrd="1" presId="urn:microsoft.com/office/officeart/2005/8/layout/hProcess7"/>
    <dgm:cxn modelId="{669ED09E-E1A2-449C-9E32-7B96923419B3}" type="presOf" srcId="{780E3336-4403-4AD5-A08F-6A4A62A12E65}" destId="{A64962B0-5065-4EA4-843F-6B8330A7BE69}" srcOrd="0" destOrd="0" presId="urn:microsoft.com/office/officeart/2005/8/layout/hProcess7"/>
    <dgm:cxn modelId="{DC0B59FB-4B4B-47A6-9FCA-9E996F4DAA53}" type="presOf" srcId="{5FEE2CAB-911C-433D-9592-31D3E4188633}" destId="{CFF650CB-A05C-4FDD-80C7-A626212B17A9}" srcOrd="0" destOrd="3" presId="urn:microsoft.com/office/officeart/2005/8/layout/hProcess7"/>
    <dgm:cxn modelId="{32C505AF-8CCD-45C5-A618-63500A9FD82B}" srcId="{5B132F6B-9A70-40DD-BAE1-8936022A7B29}" destId="{780E3336-4403-4AD5-A08F-6A4A62A12E65}" srcOrd="0" destOrd="0" parTransId="{1AF8A85A-F3A1-4ED3-8A51-510E78D3DAB3}" sibTransId="{D90938F8-B84A-434A-8A53-9B3B6613F05D}"/>
    <dgm:cxn modelId="{6D833DCE-25B7-4E52-BF23-3D8477CCA967}" type="presOf" srcId="{780E3336-4403-4AD5-A08F-6A4A62A12E65}" destId="{F11F053D-13D7-4439-A85D-29AD830285BE}" srcOrd="1" destOrd="0" presId="urn:microsoft.com/office/officeart/2005/8/layout/hProcess7"/>
    <dgm:cxn modelId="{B49D6035-1222-405C-8159-D0041DFAACB2}" srcId="{780E3336-4403-4AD5-A08F-6A4A62A12E65}" destId="{469AFF63-8452-4874-B8FA-3C24ED862BAD}" srcOrd="0" destOrd="0" parTransId="{42F8A866-8706-4EC0-A8C9-E80CDD8E986E}" sibTransId="{B9AA05C3-992D-4D90-9B7F-5F85B52C8456}"/>
    <dgm:cxn modelId="{139813E1-90F0-4895-99BF-0CE948B2EBD1}" type="presOf" srcId="{A33899AF-48A0-4C22-9CB0-7E59404063D3}" destId="{7619B789-613D-435F-9F22-C6C914C7F5AD}" srcOrd="0" destOrd="1" presId="urn:microsoft.com/office/officeart/2005/8/layout/hProcess7"/>
    <dgm:cxn modelId="{2BD62247-1EA9-41FC-B122-4F93B7C841E3}" srcId="{5B132F6B-9A70-40DD-BAE1-8936022A7B29}" destId="{A8F72221-8408-47C0-A233-60587CB3E25E}" srcOrd="1" destOrd="0" parTransId="{C573CA26-ECBF-45EB-BD4F-41B45FF98A79}" sibTransId="{78680947-47E0-43E0-A007-533621974661}"/>
    <dgm:cxn modelId="{3319EFD5-6D9D-4946-92DE-A78F27A5F0A5}" type="presParOf" srcId="{8451D8BA-221B-4E80-B0F3-CF994E643014}" destId="{D79FB27A-56E0-4279-A541-D4DF006C2266}" srcOrd="0" destOrd="0" presId="urn:microsoft.com/office/officeart/2005/8/layout/hProcess7"/>
    <dgm:cxn modelId="{23AC822A-B15A-41E2-92CA-20424D8C6D08}" type="presParOf" srcId="{D79FB27A-56E0-4279-A541-D4DF006C2266}" destId="{A64962B0-5065-4EA4-843F-6B8330A7BE69}" srcOrd="0" destOrd="0" presId="urn:microsoft.com/office/officeart/2005/8/layout/hProcess7"/>
    <dgm:cxn modelId="{A4DD3D7B-85CD-4FF6-BBF8-464A92604A72}" type="presParOf" srcId="{D79FB27A-56E0-4279-A541-D4DF006C2266}" destId="{F11F053D-13D7-4439-A85D-29AD830285BE}" srcOrd="1" destOrd="0" presId="urn:microsoft.com/office/officeart/2005/8/layout/hProcess7"/>
    <dgm:cxn modelId="{C4583DB0-8C9E-4990-9D8C-2C7ADEC5FE42}" type="presParOf" srcId="{D79FB27A-56E0-4279-A541-D4DF006C2266}" destId="{CFF650CB-A05C-4FDD-80C7-A626212B17A9}" srcOrd="2" destOrd="0" presId="urn:microsoft.com/office/officeart/2005/8/layout/hProcess7"/>
    <dgm:cxn modelId="{7C29CBDC-AF56-4C6D-981B-88B847E1B62A}" type="presParOf" srcId="{8451D8BA-221B-4E80-B0F3-CF994E643014}" destId="{D346E230-E127-4BC6-BC9B-80E1CC857D0D}" srcOrd="1" destOrd="0" presId="urn:microsoft.com/office/officeart/2005/8/layout/hProcess7"/>
    <dgm:cxn modelId="{EDE711C7-2BE9-476E-9EE0-485959F4A28B}" type="presParOf" srcId="{8451D8BA-221B-4E80-B0F3-CF994E643014}" destId="{52A87C1B-97F4-49C8-878B-663914075DA9}" srcOrd="2" destOrd="0" presId="urn:microsoft.com/office/officeart/2005/8/layout/hProcess7"/>
    <dgm:cxn modelId="{3E0C948C-9735-4F50-9E13-8E067A0CE2F0}" type="presParOf" srcId="{52A87C1B-97F4-49C8-878B-663914075DA9}" destId="{637D50ED-57CA-47EA-8408-E2473506B27C}" srcOrd="0" destOrd="0" presId="urn:microsoft.com/office/officeart/2005/8/layout/hProcess7"/>
    <dgm:cxn modelId="{AC859068-337F-412A-80BB-B6AF5F23F509}" type="presParOf" srcId="{52A87C1B-97F4-49C8-878B-663914075DA9}" destId="{A31A11E7-4CDE-4902-AD7C-36350913AA17}" srcOrd="1" destOrd="0" presId="urn:microsoft.com/office/officeart/2005/8/layout/hProcess7"/>
    <dgm:cxn modelId="{6EB450FB-91F2-4E9B-BBBB-DE7A2F5CCA64}" type="presParOf" srcId="{52A87C1B-97F4-49C8-878B-663914075DA9}" destId="{ED2BBE3E-701D-4EAD-A89C-95A850E86AAB}" srcOrd="2" destOrd="0" presId="urn:microsoft.com/office/officeart/2005/8/layout/hProcess7"/>
    <dgm:cxn modelId="{C066A316-262D-45D0-8AAA-89772903CC3E}" type="presParOf" srcId="{8451D8BA-221B-4E80-B0F3-CF994E643014}" destId="{8BBCB18B-4E9D-4B02-A820-CC7BE3908118}" srcOrd="3" destOrd="0" presId="urn:microsoft.com/office/officeart/2005/8/layout/hProcess7"/>
    <dgm:cxn modelId="{BB4745FA-BCC7-4069-9D88-7732759A90B5}" type="presParOf" srcId="{8451D8BA-221B-4E80-B0F3-CF994E643014}" destId="{1E0773F4-706E-4597-921D-406595EEA61B}" srcOrd="4" destOrd="0" presId="urn:microsoft.com/office/officeart/2005/8/layout/hProcess7"/>
    <dgm:cxn modelId="{C27AF289-8E85-4A35-8E50-42FC3C5A0EB0}" type="presParOf" srcId="{1E0773F4-706E-4597-921D-406595EEA61B}" destId="{160A6021-2338-4C20-8748-E27310A2DBF9}" srcOrd="0" destOrd="0" presId="urn:microsoft.com/office/officeart/2005/8/layout/hProcess7"/>
    <dgm:cxn modelId="{72FD5A23-5530-41AE-922C-31B75CD9FFE8}" type="presParOf" srcId="{1E0773F4-706E-4597-921D-406595EEA61B}" destId="{B0928E49-6797-485B-A3B3-6B2921F444DC}" srcOrd="1" destOrd="0" presId="urn:microsoft.com/office/officeart/2005/8/layout/hProcess7"/>
    <dgm:cxn modelId="{2B5964B6-608C-407A-9FEC-FD81B7DC4C5A}" type="presParOf" srcId="{1E0773F4-706E-4597-921D-406595EEA61B}" destId="{7619B789-613D-435F-9F22-C6C914C7F5AD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0CAF570-ADD0-474E-9D80-BDE1AB0C05EB}" type="doc">
      <dgm:prSet loTypeId="urn:microsoft.com/office/officeart/2005/8/layout/radial4" loCatId="relationship" qsTypeId="urn:microsoft.com/office/officeart/2005/8/quickstyle/simple3" qsCatId="simple" csTypeId="urn:microsoft.com/office/officeart/2005/8/colors/accent4_4" csCatId="accent4" phldr="1"/>
      <dgm:spPr/>
    </dgm:pt>
    <dgm:pt modelId="{CB721B79-CEED-43CD-BC5C-FC1FA8EF96DD}">
      <dgm:prSet phldrT="[Text]" custT="1"/>
      <dgm:spPr/>
      <dgm:t>
        <a:bodyPr/>
        <a:lstStyle/>
        <a:p>
          <a:r>
            <a:rPr lang="id-ID" sz="2400" dirty="0" smtClean="0"/>
            <a:t>Solusi perbaikan organisasi </a:t>
          </a:r>
          <a:endParaRPr lang="id-ID" sz="2400" dirty="0"/>
        </a:p>
      </dgm:t>
    </dgm:pt>
    <dgm:pt modelId="{80E2DBCE-961E-42B0-A808-1078AD5C31C8}" type="parTrans" cxnId="{FE19B34D-C70F-4B8A-BC89-5A0A3FB784EE}">
      <dgm:prSet/>
      <dgm:spPr/>
      <dgm:t>
        <a:bodyPr/>
        <a:lstStyle/>
        <a:p>
          <a:endParaRPr lang="id-ID" sz="2400"/>
        </a:p>
      </dgm:t>
    </dgm:pt>
    <dgm:pt modelId="{F5C5A40A-D4D8-4EC6-A602-64413D4CBCC6}" type="sibTrans" cxnId="{FE19B34D-C70F-4B8A-BC89-5A0A3FB784EE}">
      <dgm:prSet/>
      <dgm:spPr/>
      <dgm:t>
        <a:bodyPr/>
        <a:lstStyle/>
        <a:p>
          <a:endParaRPr lang="id-ID" sz="2400"/>
        </a:p>
      </dgm:t>
    </dgm:pt>
    <dgm:pt modelId="{DD974703-AE7F-4AA4-BB18-B16FE181F63A}">
      <dgm:prSet phldrT="[Text]" custT="1"/>
      <dgm:spPr/>
      <dgm:t>
        <a:bodyPr/>
        <a:lstStyle/>
        <a:p>
          <a:r>
            <a:rPr lang="id-ID" sz="2400" dirty="0" smtClean="0"/>
            <a:t>Melakukan perubahan internal</a:t>
          </a:r>
        </a:p>
        <a:p>
          <a:r>
            <a:rPr lang="id-ID" sz="2400" dirty="0" smtClean="0"/>
            <a:t>(diagnosa)</a:t>
          </a:r>
          <a:endParaRPr lang="id-ID" sz="2400" dirty="0"/>
        </a:p>
      </dgm:t>
    </dgm:pt>
    <dgm:pt modelId="{BD435029-9101-4343-A9AF-86954B5938A5}" type="parTrans" cxnId="{31EA8962-4D97-4649-99A7-A21C6FBEF4C2}">
      <dgm:prSet/>
      <dgm:spPr/>
      <dgm:t>
        <a:bodyPr/>
        <a:lstStyle/>
        <a:p>
          <a:endParaRPr lang="id-ID" sz="2400"/>
        </a:p>
      </dgm:t>
    </dgm:pt>
    <dgm:pt modelId="{B5D26E9A-FE91-4DED-9B2F-A0565DC4EE9C}" type="sibTrans" cxnId="{31EA8962-4D97-4649-99A7-A21C6FBEF4C2}">
      <dgm:prSet/>
      <dgm:spPr/>
      <dgm:t>
        <a:bodyPr/>
        <a:lstStyle/>
        <a:p>
          <a:endParaRPr lang="id-ID" sz="2400"/>
        </a:p>
      </dgm:t>
    </dgm:pt>
    <dgm:pt modelId="{4CE1DB35-65A1-43E5-BF60-0B30A7DC38BF}">
      <dgm:prSet phldrT="[Text]" custT="1"/>
      <dgm:spPr/>
      <dgm:t>
        <a:bodyPr/>
        <a:lstStyle/>
        <a:p>
          <a:r>
            <a:rPr lang="id-ID" sz="2400" dirty="0" smtClean="0"/>
            <a:t>Menyadari perubahan eksternal</a:t>
          </a:r>
        </a:p>
        <a:p>
          <a:r>
            <a:rPr lang="id-ID" sz="2400" dirty="0" smtClean="0"/>
            <a:t>(prediksi)</a:t>
          </a:r>
          <a:endParaRPr lang="id-ID" sz="2400" dirty="0"/>
        </a:p>
      </dgm:t>
    </dgm:pt>
    <dgm:pt modelId="{8B010095-0DCC-4AF9-A65C-E8B2CCEA6856}" type="parTrans" cxnId="{CD82F349-8EC5-4DA1-BCCF-3EF8E7E6035C}">
      <dgm:prSet/>
      <dgm:spPr/>
      <dgm:t>
        <a:bodyPr/>
        <a:lstStyle/>
        <a:p>
          <a:endParaRPr lang="id-ID"/>
        </a:p>
      </dgm:t>
    </dgm:pt>
    <dgm:pt modelId="{2F69BC7B-B07F-4236-9F2C-CA0BCD29598D}" type="sibTrans" cxnId="{CD82F349-8EC5-4DA1-BCCF-3EF8E7E6035C}">
      <dgm:prSet/>
      <dgm:spPr/>
      <dgm:t>
        <a:bodyPr/>
        <a:lstStyle/>
        <a:p>
          <a:endParaRPr lang="id-ID"/>
        </a:p>
      </dgm:t>
    </dgm:pt>
    <dgm:pt modelId="{D07AF030-6A30-4EE3-8B27-5F9583A7C883}">
      <dgm:prSet phldrT="[Text]" custT="1"/>
      <dgm:spPr/>
      <dgm:t>
        <a:bodyPr/>
        <a:lstStyle/>
        <a:p>
          <a:r>
            <a:rPr lang="id-ID" sz="2400" dirty="0" smtClean="0"/>
            <a:t>tacit knowledge </a:t>
          </a:r>
          <a:endParaRPr lang="id-ID" sz="2400" dirty="0"/>
        </a:p>
      </dgm:t>
    </dgm:pt>
    <dgm:pt modelId="{00BB28BB-5512-4A57-9B97-6948F92F2A48}" type="parTrans" cxnId="{D06BCD09-D19B-4855-A330-982B6A7E5456}">
      <dgm:prSet/>
      <dgm:spPr/>
      <dgm:t>
        <a:bodyPr/>
        <a:lstStyle/>
        <a:p>
          <a:endParaRPr lang="id-ID"/>
        </a:p>
      </dgm:t>
    </dgm:pt>
    <dgm:pt modelId="{B43BA2AA-D7B0-4647-87A9-489F57673AAA}" type="sibTrans" cxnId="{D06BCD09-D19B-4855-A330-982B6A7E5456}">
      <dgm:prSet/>
      <dgm:spPr/>
      <dgm:t>
        <a:bodyPr/>
        <a:lstStyle/>
        <a:p>
          <a:endParaRPr lang="id-ID"/>
        </a:p>
      </dgm:t>
    </dgm:pt>
    <dgm:pt modelId="{EE313E32-0140-488A-8A2A-3B5CAD2EE0AD}" type="pres">
      <dgm:prSet presAssocID="{10CAF570-ADD0-474E-9D80-BDE1AB0C05E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F9339AE-C9D8-44FA-A43B-ECFE49150902}" type="pres">
      <dgm:prSet presAssocID="{CB721B79-CEED-43CD-BC5C-FC1FA8EF96DD}" presName="centerShape" presStyleLbl="node0" presStyleIdx="0" presStyleCnt="1"/>
      <dgm:spPr/>
      <dgm:t>
        <a:bodyPr/>
        <a:lstStyle/>
        <a:p>
          <a:endParaRPr lang="id-ID"/>
        </a:p>
      </dgm:t>
    </dgm:pt>
    <dgm:pt modelId="{D856A234-C136-4DBC-AEF7-9D6528DF9A4F}" type="pres">
      <dgm:prSet presAssocID="{8B010095-0DCC-4AF9-A65C-E8B2CCEA6856}" presName="parTrans" presStyleLbl="bgSibTrans2D1" presStyleIdx="0" presStyleCnt="3"/>
      <dgm:spPr/>
      <dgm:t>
        <a:bodyPr/>
        <a:lstStyle/>
        <a:p>
          <a:endParaRPr lang="id-ID"/>
        </a:p>
      </dgm:t>
    </dgm:pt>
    <dgm:pt modelId="{02743CAB-B2F7-4C0D-B1A5-5FD2895DBB84}" type="pres">
      <dgm:prSet presAssocID="{4CE1DB35-65A1-43E5-BF60-0B30A7DC38B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247F082-1FB7-40F7-9876-2E7366D09E69}" type="pres">
      <dgm:prSet presAssocID="{00BB28BB-5512-4A57-9B97-6948F92F2A48}" presName="parTrans" presStyleLbl="bgSibTrans2D1" presStyleIdx="1" presStyleCnt="3"/>
      <dgm:spPr/>
      <dgm:t>
        <a:bodyPr/>
        <a:lstStyle/>
        <a:p>
          <a:endParaRPr lang="id-ID"/>
        </a:p>
      </dgm:t>
    </dgm:pt>
    <dgm:pt modelId="{FC531227-50AF-4767-AD80-F68D730403CF}" type="pres">
      <dgm:prSet presAssocID="{D07AF030-6A30-4EE3-8B27-5F9583A7C88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481CE60-D24F-43AD-ADA9-38C5D29008E4}" type="pres">
      <dgm:prSet presAssocID="{BD435029-9101-4343-A9AF-86954B5938A5}" presName="parTrans" presStyleLbl="bgSibTrans2D1" presStyleIdx="2" presStyleCnt="3"/>
      <dgm:spPr/>
      <dgm:t>
        <a:bodyPr/>
        <a:lstStyle/>
        <a:p>
          <a:endParaRPr lang="id-ID"/>
        </a:p>
      </dgm:t>
    </dgm:pt>
    <dgm:pt modelId="{3C0A9AE4-140B-4C02-8817-74B7A7CCA67A}" type="pres">
      <dgm:prSet presAssocID="{DD974703-AE7F-4AA4-BB18-B16FE181F63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2369DADA-43A9-4219-BA8A-132D22AD3D8C}" type="presOf" srcId="{CB721B79-CEED-43CD-BC5C-FC1FA8EF96DD}" destId="{5F9339AE-C9D8-44FA-A43B-ECFE49150902}" srcOrd="0" destOrd="0" presId="urn:microsoft.com/office/officeart/2005/8/layout/radial4"/>
    <dgm:cxn modelId="{056EAAD2-1CBB-4022-99A1-1BF473E8A8AE}" type="presOf" srcId="{4CE1DB35-65A1-43E5-BF60-0B30A7DC38BF}" destId="{02743CAB-B2F7-4C0D-B1A5-5FD2895DBB84}" srcOrd="0" destOrd="0" presId="urn:microsoft.com/office/officeart/2005/8/layout/radial4"/>
    <dgm:cxn modelId="{CD82F349-8EC5-4DA1-BCCF-3EF8E7E6035C}" srcId="{CB721B79-CEED-43CD-BC5C-FC1FA8EF96DD}" destId="{4CE1DB35-65A1-43E5-BF60-0B30A7DC38BF}" srcOrd="0" destOrd="0" parTransId="{8B010095-0DCC-4AF9-A65C-E8B2CCEA6856}" sibTransId="{2F69BC7B-B07F-4236-9F2C-CA0BCD29598D}"/>
    <dgm:cxn modelId="{FE19B34D-C70F-4B8A-BC89-5A0A3FB784EE}" srcId="{10CAF570-ADD0-474E-9D80-BDE1AB0C05EB}" destId="{CB721B79-CEED-43CD-BC5C-FC1FA8EF96DD}" srcOrd="0" destOrd="0" parTransId="{80E2DBCE-961E-42B0-A808-1078AD5C31C8}" sibTransId="{F5C5A40A-D4D8-4EC6-A602-64413D4CBCC6}"/>
    <dgm:cxn modelId="{31EA8962-4D97-4649-99A7-A21C6FBEF4C2}" srcId="{CB721B79-CEED-43CD-BC5C-FC1FA8EF96DD}" destId="{DD974703-AE7F-4AA4-BB18-B16FE181F63A}" srcOrd="2" destOrd="0" parTransId="{BD435029-9101-4343-A9AF-86954B5938A5}" sibTransId="{B5D26E9A-FE91-4DED-9B2F-A0565DC4EE9C}"/>
    <dgm:cxn modelId="{DC1281FA-906E-4A7A-B2F3-45BDF5AF4038}" type="presOf" srcId="{D07AF030-6A30-4EE3-8B27-5F9583A7C883}" destId="{FC531227-50AF-4767-AD80-F68D730403CF}" srcOrd="0" destOrd="0" presId="urn:microsoft.com/office/officeart/2005/8/layout/radial4"/>
    <dgm:cxn modelId="{540058E3-94C1-40C0-8785-CD5F62BD14E8}" type="presOf" srcId="{8B010095-0DCC-4AF9-A65C-E8B2CCEA6856}" destId="{D856A234-C136-4DBC-AEF7-9D6528DF9A4F}" srcOrd="0" destOrd="0" presId="urn:microsoft.com/office/officeart/2005/8/layout/radial4"/>
    <dgm:cxn modelId="{336A90DA-A7F3-44A1-91ED-9D674F9E1C9E}" type="presOf" srcId="{10CAF570-ADD0-474E-9D80-BDE1AB0C05EB}" destId="{EE313E32-0140-488A-8A2A-3B5CAD2EE0AD}" srcOrd="0" destOrd="0" presId="urn:microsoft.com/office/officeart/2005/8/layout/radial4"/>
    <dgm:cxn modelId="{331FC3C0-6ED7-430F-BA90-E3F085076D6E}" type="presOf" srcId="{BD435029-9101-4343-A9AF-86954B5938A5}" destId="{4481CE60-D24F-43AD-ADA9-38C5D29008E4}" srcOrd="0" destOrd="0" presId="urn:microsoft.com/office/officeart/2005/8/layout/radial4"/>
    <dgm:cxn modelId="{17179A06-FEC0-43F1-ABF8-ACC126F49F3F}" type="presOf" srcId="{DD974703-AE7F-4AA4-BB18-B16FE181F63A}" destId="{3C0A9AE4-140B-4C02-8817-74B7A7CCA67A}" srcOrd="0" destOrd="0" presId="urn:microsoft.com/office/officeart/2005/8/layout/radial4"/>
    <dgm:cxn modelId="{58358643-F637-4540-AA1A-08F5EBB4E400}" type="presOf" srcId="{00BB28BB-5512-4A57-9B97-6948F92F2A48}" destId="{D247F082-1FB7-40F7-9876-2E7366D09E69}" srcOrd="0" destOrd="0" presId="urn:microsoft.com/office/officeart/2005/8/layout/radial4"/>
    <dgm:cxn modelId="{D06BCD09-D19B-4855-A330-982B6A7E5456}" srcId="{CB721B79-CEED-43CD-BC5C-FC1FA8EF96DD}" destId="{D07AF030-6A30-4EE3-8B27-5F9583A7C883}" srcOrd="1" destOrd="0" parTransId="{00BB28BB-5512-4A57-9B97-6948F92F2A48}" sibTransId="{B43BA2AA-D7B0-4647-87A9-489F57673AAA}"/>
    <dgm:cxn modelId="{E1E54C55-714A-4A8B-AD63-DC2CEB9A046A}" type="presParOf" srcId="{EE313E32-0140-488A-8A2A-3B5CAD2EE0AD}" destId="{5F9339AE-C9D8-44FA-A43B-ECFE49150902}" srcOrd="0" destOrd="0" presId="urn:microsoft.com/office/officeart/2005/8/layout/radial4"/>
    <dgm:cxn modelId="{F7A8BC92-C77C-41E1-BC66-9423A5EBBD06}" type="presParOf" srcId="{EE313E32-0140-488A-8A2A-3B5CAD2EE0AD}" destId="{D856A234-C136-4DBC-AEF7-9D6528DF9A4F}" srcOrd="1" destOrd="0" presId="urn:microsoft.com/office/officeart/2005/8/layout/radial4"/>
    <dgm:cxn modelId="{C1B58262-ECC7-4C24-A050-2BB13F657CD2}" type="presParOf" srcId="{EE313E32-0140-488A-8A2A-3B5CAD2EE0AD}" destId="{02743CAB-B2F7-4C0D-B1A5-5FD2895DBB84}" srcOrd="2" destOrd="0" presId="urn:microsoft.com/office/officeart/2005/8/layout/radial4"/>
    <dgm:cxn modelId="{56CDC80F-28EE-4D91-942F-129501A57932}" type="presParOf" srcId="{EE313E32-0140-488A-8A2A-3B5CAD2EE0AD}" destId="{D247F082-1FB7-40F7-9876-2E7366D09E69}" srcOrd="3" destOrd="0" presId="urn:microsoft.com/office/officeart/2005/8/layout/radial4"/>
    <dgm:cxn modelId="{46159E37-3561-44A6-A67B-5C5BE9DB02A4}" type="presParOf" srcId="{EE313E32-0140-488A-8A2A-3B5CAD2EE0AD}" destId="{FC531227-50AF-4767-AD80-F68D730403CF}" srcOrd="4" destOrd="0" presId="urn:microsoft.com/office/officeart/2005/8/layout/radial4"/>
    <dgm:cxn modelId="{5F80112E-FEC1-4282-AE21-F21248CE520C}" type="presParOf" srcId="{EE313E32-0140-488A-8A2A-3B5CAD2EE0AD}" destId="{4481CE60-D24F-43AD-ADA9-38C5D29008E4}" srcOrd="5" destOrd="0" presId="urn:microsoft.com/office/officeart/2005/8/layout/radial4"/>
    <dgm:cxn modelId="{20D7CA21-0D21-43B0-94B8-C2A3C926015B}" type="presParOf" srcId="{EE313E32-0140-488A-8A2A-3B5CAD2EE0AD}" destId="{3C0A9AE4-140B-4C02-8817-74B7A7CCA67A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5B132F6B-9A70-40DD-BAE1-8936022A7B29}" type="doc">
      <dgm:prSet loTypeId="urn:microsoft.com/office/officeart/2008/layout/Lin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780E3336-4403-4AD5-A08F-6A4A62A12E65}">
      <dgm:prSet phldrT="[Text]"/>
      <dgm:spPr/>
      <dgm:t>
        <a:bodyPr/>
        <a:lstStyle/>
        <a:p>
          <a:r>
            <a:rPr lang="id-ID" b="0" i="1" dirty="0" smtClean="0">
              <a:latin typeface="Calibri" pitchFamily="34" charset="0"/>
              <a:ea typeface="Cambria" pitchFamily="18" charset="0"/>
              <a:cs typeface="Calibri" pitchFamily="34" charset="0"/>
            </a:rPr>
            <a:t>Adaptive Leadership Process</a:t>
          </a:r>
          <a:endParaRPr lang="id-ID" b="0" i="1" dirty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1AF8A85A-F3A1-4ED3-8A51-510E78D3DAB3}" type="parTrans" cxnId="{32C505AF-8CCD-45C5-A618-63500A9FD82B}">
      <dgm:prSet/>
      <dgm:spPr/>
      <dgm:t>
        <a:bodyPr/>
        <a:lstStyle/>
        <a:p>
          <a:endParaRPr lang="id-ID" b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D90938F8-B84A-434A-8A53-9B3B6613F05D}" type="sibTrans" cxnId="{32C505AF-8CCD-45C5-A618-63500A9FD82B}">
      <dgm:prSet/>
      <dgm:spPr/>
      <dgm:t>
        <a:bodyPr/>
        <a:lstStyle/>
        <a:p>
          <a:endParaRPr lang="id-ID" b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469AFF63-8452-4874-B8FA-3C24ED862BAD}">
      <dgm:prSet phldrT="[Text]"/>
      <dgm:spPr/>
      <dgm:t>
        <a:bodyPr/>
        <a:lstStyle/>
        <a:p>
          <a:r>
            <a:rPr lang="id-ID" b="0" dirty="0" smtClean="0">
              <a:latin typeface="Calibri" pitchFamily="34" charset="0"/>
              <a:ea typeface="Cambria" pitchFamily="18" charset="0"/>
              <a:cs typeface="Calibri" pitchFamily="34" charset="0"/>
            </a:rPr>
            <a:t>Kaizen</a:t>
          </a:r>
          <a:endParaRPr lang="id-ID" b="0" dirty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42F8A866-8706-4EC0-A8C9-E80CDD8E986E}" type="parTrans" cxnId="{B49D6035-1222-405C-8159-D0041DFAACB2}">
      <dgm:prSet/>
      <dgm:spPr/>
      <dgm:t>
        <a:bodyPr/>
        <a:lstStyle/>
        <a:p>
          <a:endParaRPr lang="id-ID" b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B9AA05C3-992D-4D90-9B7F-5F85B52C8456}" type="sibTrans" cxnId="{B49D6035-1222-405C-8159-D0041DFAACB2}">
      <dgm:prSet/>
      <dgm:spPr/>
      <dgm:t>
        <a:bodyPr/>
        <a:lstStyle/>
        <a:p>
          <a:endParaRPr lang="id-ID" b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A3ACADAB-CC5B-4F29-93DA-DBC6AD6AD49E}">
      <dgm:prSet phldrT="[Text]"/>
      <dgm:spPr/>
      <dgm:t>
        <a:bodyPr/>
        <a:lstStyle/>
        <a:p>
          <a:r>
            <a:rPr lang="id-ID" b="0" dirty="0" smtClean="0">
              <a:latin typeface="Calibri" pitchFamily="34" charset="0"/>
              <a:ea typeface="Cambria" pitchFamily="18" charset="0"/>
              <a:cs typeface="Calibri" pitchFamily="34" charset="0"/>
            </a:rPr>
            <a:t>Tahapan Kebijakan Publik</a:t>
          </a:r>
          <a:endParaRPr lang="id-ID" b="0" dirty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450E3299-7233-4F25-9A28-CC5154E32984}" type="parTrans" cxnId="{19F9538E-F0CE-4CE7-82C6-9D85E9F9C923}">
      <dgm:prSet/>
      <dgm:spPr/>
      <dgm:t>
        <a:bodyPr/>
        <a:lstStyle/>
        <a:p>
          <a:endParaRPr lang="id-ID" b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E8188FB7-1117-404F-8B48-0788B9068AFE}" type="sibTrans" cxnId="{19F9538E-F0CE-4CE7-82C6-9D85E9F9C923}">
      <dgm:prSet/>
      <dgm:spPr/>
      <dgm:t>
        <a:bodyPr/>
        <a:lstStyle/>
        <a:p>
          <a:endParaRPr lang="id-ID" b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5019CA26-D653-4D56-98A1-217FC6C2042B}">
      <dgm:prSet phldrT="[Text]"/>
      <dgm:spPr/>
      <dgm:t>
        <a:bodyPr/>
        <a:lstStyle/>
        <a:p>
          <a:r>
            <a:rPr lang="id-ID" b="0" i="1" dirty="0" smtClean="0">
              <a:latin typeface="Calibri" pitchFamily="34" charset="0"/>
              <a:ea typeface="Cambria" pitchFamily="18" charset="0"/>
              <a:cs typeface="Calibri" pitchFamily="34" charset="0"/>
            </a:rPr>
            <a:t>Soft System Methodology</a:t>
          </a:r>
          <a:endParaRPr lang="id-ID" b="0" dirty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7FAE88AD-E89E-4358-B588-36BF5A52BF91}" type="parTrans" cxnId="{D24093D0-D381-40D6-9D05-7418DD3328C4}">
      <dgm:prSet/>
      <dgm:spPr/>
      <dgm:t>
        <a:bodyPr/>
        <a:lstStyle/>
        <a:p>
          <a:endParaRPr lang="id-ID" b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07117644-9DBD-4C86-B852-DC80626C1DE1}" type="sibTrans" cxnId="{D24093D0-D381-40D6-9D05-7418DD3328C4}">
      <dgm:prSet/>
      <dgm:spPr/>
      <dgm:t>
        <a:bodyPr/>
        <a:lstStyle/>
        <a:p>
          <a:endParaRPr lang="id-ID" b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E12B3DA4-00CB-4F78-9E2F-4164C0310B04}">
      <dgm:prSet phldrT="[Text]"/>
      <dgm:spPr/>
      <dgm:t>
        <a:bodyPr/>
        <a:lstStyle/>
        <a:p>
          <a:r>
            <a:rPr lang="id-ID" b="0" smtClean="0">
              <a:latin typeface="Calibri" pitchFamily="34" charset="0"/>
              <a:ea typeface="Cambria" pitchFamily="18" charset="0"/>
              <a:cs typeface="Calibri" pitchFamily="34" charset="0"/>
            </a:rPr>
            <a:t>Tahapan dalam PDCA dan Six Sigma DMAIC</a:t>
          </a:r>
          <a:endParaRPr lang="id-ID" b="0" dirty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DBC2FBD0-4D93-4A8B-AD09-6B0998F7541E}" type="parTrans" cxnId="{BE195541-E95E-4784-B3AA-D52D77CABE53}">
      <dgm:prSet/>
      <dgm:spPr/>
      <dgm:t>
        <a:bodyPr/>
        <a:lstStyle/>
        <a:p>
          <a:endParaRPr lang="id-ID" b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978F6DDE-FFA3-4681-9E86-E1573A5FBC97}" type="sibTrans" cxnId="{BE195541-E95E-4784-B3AA-D52D77CABE53}">
      <dgm:prSet/>
      <dgm:spPr/>
      <dgm:t>
        <a:bodyPr/>
        <a:lstStyle/>
        <a:p>
          <a:endParaRPr lang="id-ID" b="0">
            <a:latin typeface="Calibri" pitchFamily="34" charset="0"/>
            <a:ea typeface="Cambria" pitchFamily="18" charset="0"/>
            <a:cs typeface="Calibri" pitchFamily="34" charset="0"/>
          </a:endParaRPr>
        </a:p>
      </dgm:t>
    </dgm:pt>
    <dgm:pt modelId="{CD69A12A-D26A-4E1B-BA65-32890F3BFAD0}" type="pres">
      <dgm:prSet presAssocID="{5B132F6B-9A70-40DD-BAE1-8936022A7B29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id-ID"/>
        </a:p>
      </dgm:t>
    </dgm:pt>
    <dgm:pt modelId="{84B42F4B-CAD2-4D0D-84D1-87334D1228BB}" type="pres">
      <dgm:prSet presAssocID="{780E3336-4403-4AD5-A08F-6A4A62A12E65}" presName="thickLine" presStyleLbl="alignNode1" presStyleIdx="0" presStyleCnt="5"/>
      <dgm:spPr/>
    </dgm:pt>
    <dgm:pt modelId="{2835E5BB-3B7B-44BE-B32E-EA6A16DF5342}" type="pres">
      <dgm:prSet presAssocID="{780E3336-4403-4AD5-A08F-6A4A62A12E65}" presName="horz1" presStyleCnt="0"/>
      <dgm:spPr/>
    </dgm:pt>
    <dgm:pt modelId="{E46CA89E-0A40-41C2-BDF9-76621B2DF367}" type="pres">
      <dgm:prSet presAssocID="{780E3336-4403-4AD5-A08F-6A4A62A12E65}" presName="tx1" presStyleLbl="revTx" presStyleIdx="0" presStyleCnt="5"/>
      <dgm:spPr/>
      <dgm:t>
        <a:bodyPr/>
        <a:lstStyle/>
        <a:p>
          <a:endParaRPr lang="id-ID"/>
        </a:p>
      </dgm:t>
    </dgm:pt>
    <dgm:pt modelId="{3F9B9C31-96E4-4201-BE9C-2831FB1D4618}" type="pres">
      <dgm:prSet presAssocID="{780E3336-4403-4AD5-A08F-6A4A62A12E65}" presName="vert1" presStyleCnt="0"/>
      <dgm:spPr/>
    </dgm:pt>
    <dgm:pt modelId="{CA9BCF7D-9023-4956-A7DC-E57E436CDC4A}" type="pres">
      <dgm:prSet presAssocID="{469AFF63-8452-4874-B8FA-3C24ED862BAD}" presName="thickLine" presStyleLbl="alignNode1" presStyleIdx="1" presStyleCnt="5"/>
      <dgm:spPr/>
    </dgm:pt>
    <dgm:pt modelId="{F1733E0F-354A-4664-A0F1-73AFFABD145C}" type="pres">
      <dgm:prSet presAssocID="{469AFF63-8452-4874-B8FA-3C24ED862BAD}" presName="horz1" presStyleCnt="0"/>
      <dgm:spPr/>
    </dgm:pt>
    <dgm:pt modelId="{CCE6C695-AF50-4078-95ED-C3E9749620C3}" type="pres">
      <dgm:prSet presAssocID="{469AFF63-8452-4874-B8FA-3C24ED862BAD}" presName="tx1" presStyleLbl="revTx" presStyleIdx="1" presStyleCnt="5"/>
      <dgm:spPr/>
      <dgm:t>
        <a:bodyPr/>
        <a:lstStyle/>
        <a:p>
          <a:endParaRPr lang="id-ID"/>
        </a:p>
      </dgm:t>
    </dgm:pt>
    <dgm:pt modelId="{7655D414-2AB7-4A2C-A2D6-E8FC013C91C2}" type="pres">
      <dgm:prSet presAssocID="{469AFF63-8452-4874-B8FA-3C24ED862BAD}" presName="vert1" presStyleCnt="0"/>
      <dgm:spPr/>
    </dgm:pt>
    <dgm:pt modelId="{30027224-D4B0-4D65-AF0A-BA3E46B2C1C2}" type="pres">
      <dgm:prSet presAssocID="{A3ACADAB-CC5B-4F29-93DA-DBC6AD6AD49E}" presName="thickLine" presStyleLbl="alignNode1" presStyleIdx="2" presStyleCnt="5"/>
      <dgm:spPr/>
    </dgm:pt>
    <dgm:pt modelId="{27F05506-41AC-4A44-8D1A-629BA606D6FE}" type="pres">
      <dgm:prSet presAssocID="{A3ACADAB-CC5B-4F29-93DA-DBC6AD6AD49E}" presName="horz1" presStyleCnt="0"/>
      <dgm:spPr/>
    </dgm:pt>
    <dgm:pt modelId="{B56A3BE3-F3B2-4346-BF8D-5865C354D376}" type="pres">
      <dgm:prSet presAssocID="{A3ACADAB-CC5B-4F29-93DA-DBC6AD6AD49E}" presName="tx1" presStyleLbl="revTx" presStyleIdx="2" presStyleCnt="5"/>
      <dgm:spPr/>
      <dgm:t>
        <a:bodyPr/>
        <a:lstStyle/>
        <a:p>
          <a:endParaRPr lang="id-ID"/>
        </a:p>
      </dgm:t>
    </dgm:pt>
    <dgm:pt modelId="{F9BA241E-1F71-40CA-B6D3-C47C7AB763AD}" type="pres">
      <dgm:prSet presAssocID="{A3ACADAB-CC5B-4F29-93DA-DBC6AD6AD49E}" presName="vert1" presStyleCnt="0"/>
      <dgm:spPr/>
    </dgm:pt>
    <dgm:pt modelId="{B147C337-0A35-4801-A3EC-B1ED7C0B9D8E}" type="pres">
      <dgm:prSet presAssocID="{5019CA26-D653-4D56-98A1-217FC6C2042B}" presName="thickLine" presStyleLbl="alignNode1" presStyleIdx="3" presStyleCnt="5"/>
      <dgm:spPr/>
    </dgm:pt>
    <dgm:pt modelId="{5277D161-84FB-4547-8551-3480829D0844}" type="pres">
      <dgm:prSet presAssocID="{5019CA26-D653-4D56-98A1-217FC6C2042B}" presName="horz1" presStyleCnt="0"/>
      <dgm:spPr/>
    </dgm:pt>
    <dgm:pt modelId="{2EE744DD-BFD4-42C2-8C12-FA8741F31A60}" type="pres">
      <dgm:prSet presAssocID="{5019CA26-D653-4D56-98A1-217FC6C2042B}" presName="tx1" presStyleLbl="revTx" presStyleIdx="3" presStyleCnt="5"/>
      <dgm:spPr/>
      <dgm:t>
        <a:bodyPr/>
        <a:lstStyle/>
        <a:p>
          <a:endParaRPr lang="id-ID"/>
        </a:p>
      </dgm:t>
    </dgm:pt>
    <dgm:pt modelId="{B2CA61A6-70F9-4424-85FD-0D2E37FD8AFA}" type="pres">
      <dgm:prSet presAssocID="{5019CA26-D653-4D56-98A1-217FC6C2042B}" presName="vert1" presStyleCnt="0"/>
      <dgm:spPr/>
    </dgm:pt>
    <dgm:pt modelId="{27A6F8A2-2CA5-4E04-B74A-2372D0F0CFF3}" type="pres">
      <dgm:prSet presAssocID="{E12B3DA4-00CB-4F78-9E2F-4164C0310B04}" presName="thickLine" presStyleLbl="alignNode1" presStyleIdx="4" presStyleCnt="5"/>
      <dgm:spPr/>
    </dgm:pt>
    <dgm:pt modelId="{2D8746A2-3DB7-47C1-8558-963D8D79FA39}" type="pres">
      <dgm:prSet presAssocID="{E12B3DA4-00CB-4F78-9E2F-4164C0310B04}" presName="horz1" presStyleCnt="0"/>
      <dgm:spPr/>
    </dgm:pt>
    <dgm:pt modelId="{0D2F15BF-54BC-4EAA-83BD-E80353E80361}" type="pres">
      <dgm:prSet presAssocID="{E12B3DA4-00CB-4F78-9E2F-4164C0310B04}" presName="tx1" presStyleLbl="revTx" presStyleIdx="4" presStyleCnt="5"/>
      <dgm:spPr/>
      <dgm:t>
        <a:bodyPr/>
        <a:lstStyle/>
        <a:p>
          <a:endParaRPr lang="id-ID"/>
        </a:p>
      </dgm:t>
    </dgm:pt>
    <dgm:pt modelId="{8D62F61D-1EFD-4D28-8F4D-44B51604FD19}" type="pres">
      <dgm:prSet presAssocID="{E12B3DA4-00CB-4F78-9E2F-4164C0310B04}" presName="vert1" presStyleCnt="0"/>
      <dgm:spPr/>
    </dgm:pt>
  </dgm:ptLst>
  <dgm:cxnLst>
    <dgm:cxn modelId="{2AE7F9A8-234D-4A37-8EFB-9EA7D22B0F49}" type="presOf" srcId="{5B132F6B-9A70-40DD-BAE1-8936022A7B29}" destId="{CD69A12A-D26A-4E1B-BA65-32890F3BFAD0}" srcOrd="0" destOrd="0" presId="urn:microsoft.com/office/officeart/2008/layout/LinedList"/>
    <dgm:cxn modelId="{2A1899A0-51F8-4EDB-BAAB-5FBB52FE40A3}" type="presOf" srcId="{780E3336-4403-4AD5-A08F-6A4A62A12E65}" destId="{E46CA89E-0A40-41C2-BDF9-76621B2DF367}" srcOrd="0" destOrd="0" presId="urn:microsoft.com/office/officeart/2008/layout/LinedList"/>
    <dgm:cxn modelId="{D799BD4F-8315-4192-8743-026F798A3ABE}" type="presOf" srcId="{A3ACADAB-CC5B-4F29-93DA-DBC6AD6AD49E}" destId="{B56A3BE3-F3B2-4346-BF8D-5865C354D376}" srcOrd="0" destOrd="0" presId="urn:microsoft.com/office/officeart/2008/layout/LinedList"/>
    <dgm:cxn modelId="{EAAFD3BF-28D3-4263-B289-6A73A8CAEE56}" type="presOf" srcId="{469AFF63-8452-4874-B8FA-3C24ED862BAD}" destId="{CCE6C695-AF50-4078-95ED-C3E9749620C3}" srcOrd="0" destOrd="0" presId="urn:microsoft.com/office/officeart/2008/layout/LinedList"/>
    <dgm:cxn modelId="{BE195541-E95E-4784-B3AA-D52D77CABE53}" srcId="{5B132F6B-9A70-40DD-BAE1-8936022A7B29}" destId="{E12B3DA4-00CB-4F78-9E2F-4164C0310B04}" srcOrd="4" destOrd="0" parTransId="{DBC2FBD0-4D93-4A8B-AD09-6B0998F7541E}" sibTransId="{978F6DDE-FFA3-4681-9E86-E1573A5FBC97}"/>
    <dgm:cxn modelId="{ED673444-BD44-4059-A12B-C2D00D932D92}" type="presOf" srcId="{5019CA26-D653-4D56-98A1-217FC6C2042B}" destId="{2EE744DD-BFD4-42C2-8C12-FA8741F31A60}" srcOrd="0" destOrd="0" presId="urn:microsoft.com/office/officeart/2008/layout/LinedList"/>
    <dgm:cxn modelId="{32C505AF-8CCD-45C5-A618-63500A9FD82B}" srcId="{5B132F6B-9A70-40DD-BAE1-8936022A7B29}" destId="{780E3336-4403-4AD5-A08F-6A4A62A12E65}" srcOrd="0" destOrd="0" parTransId="{1AF8A85A-F3A1-4ED3-8A51-510E78D3DAB3}" sibTransId="{D90938F8-B84A-434A-8A53-9B3B6613F05D}"/>
    <dgm:cxn modelId="{B49D6035-1222-405C-8159-D0041DFAACB2}" srcId="{5B132F6B-9A70-40DD-BAE1-8936022A7B29}" destId="{469AFF63-8452-4874-B8FA-3C24ED862BAD}" srcOrd="1" destOrd="0" parTransId="{42F8A866-8706-4EC0-A8C9-E80CDD8E986E}" sibTransId="{B9AA05C3-992D-4D90-9B7F-5F85B52C8456}"/>
    <dgm:cxn modelId="{D24093D0-D381-40D6-9D05-7418DD3328C4}" srcId="{5B132F6B-9A70-40DD-BAE1-8936022A7B29}" destId="{5019CA26-D653-4D56-98A1-217FC6C2042B}" srcOrd="3" destOrd="0" parTransId="{7FAE88AD-E89E-4358-B588-36BF5A52BF91}" sibTransId="{07117644-9DBD-4C86-B852-DC80626C1DE1}"/>
    <dgm:cxn modelId="{93ED4A9D-6605-4A76-9794-810B1182C2A9}" type="presOf" srcId="{E12B3DA4-00CB-4F78-9E2F-4164C0310B04}" destId="{0D2F15BF-54BC-4EAA-83BD-E80353E80361}" srcOrd="0" destOrd="0" presId="urn:microsoft.com/office/officeart/2008/layout/LinedList"/>
    <dgm:cxn modelId="{19F9538E-F0CE-4CE7-82C6-9D85E9F9C923}" srcId="{5B132F6B-9A70-40DD-BAE1-8936022A7B29}" destId="{A3ACADAB-CC5B-4F29-93DA-DBC6AD6AD49E}" srcOrd="2" destOrd="0" parTransId="{450E3299-7233-4F25-9A28-CC5154E32984}" sibTransId="{E8188FB7-1117-404F-8B48-0788B9068AFE}"/>
    <dgm:cxn modelId="{2649EB82-24CA-49CF-8853-C6B5E3D1965F}" type="presParOf" srcId="{CD69A12A-D26A-4E1B-BA65-32890F3BFAD0}" destId="{84B42F4B-CAD2-4D0D-84D1-87334D1228BB}" srcOrd="0" destOrd="0" presId="urn:microsoft.com/office/officeart/2008/layout/LinedList"/>
    <dgm:cxn modelId="{C368B025-39B5-40DB-9BE5-E0F64BA08C5E}" type="presParOf" srcId="{CD69A12A-D26A-4E1B-BA65-32890F3BFAD0}" destId="{2835E5BB-3B7B-44BE-B32E-EA6A16DF5342}" srcOrd="1" destOrd="0" presId="urn:microsoft.com/office/officeart/2008/layout/LinedList"/>
    <dgm:cxn modelId="{76669349-E582-4D42-A442-420B11837D6E}" type="presParOf" srcId="{2835E5BB-3B7B-44BE-B32E-EA6A16DF5342}" destId="{E46CA89E-0A40-41C2-BDF9-76621B2DF367}" srcOrd="0" destOrd="0" presId="urn:microsoft.com/office/officeart/2008/layout/LinedList"/>
    <dgm:cxn modelId="{54002469-14CD-43DC-898E-9867222484EB}" type="presParOf" srcId="{2835E5BB-3B7B-44BE-B32E-EA6A16DF5342}" destId="{3F9B9C31-96E4-4201-BE9C-2831FB1D4618}" srcOrd="1" destOrd="0" presId="urn:microsoft.com/office/officeart/2008/layout/LinedList"/>
    <dgm:cxn modelId="{833ABA76-2AB0-4C2D-AC70-3BAC6969C737}" type="presParOf" srcId="{CD69A12A-D26A-4E1B-BA65-32890F3BFAD0}" destId="{CA9BCF7D-9023-4956-A7DC-E57E436CDC4A}" srcOrd="2" destOrd="0" presId="urn:microsoft.com/office/officeart/2008/layout/LinedList"/>
    <dgm:cxn modelId="{FD4B4C7A-B5C1-4DF5-86F6-C2AC48A6AF83}" type="presParOf" srcId="{CD69A12A-D26A-4E1B-BA65-32890F3BFAD0}" destId="{F1733E0F-354A-4664-A0F1-73AFFABD145C}" srcOrd="3" destOrd="0" presId="urn:microsoft.com/office/officeart/2008/layout/LinedList"/>
    <dgm:cxn modelId="{42E77AFE-EEFE-46E3-BB18-ADE21FEA6635}" type="presParOf" srcId="{F1733E0F-354A-4664-A0F1-73AFFABD145C}" destId="{CCE6C695-AF50-4078-95ED-C3E9749620C3}" srcOrd="0" destOrd="0" presId="urn:microsoft.com/office/officeart/2008/layout/LinedList"/>
    <dgm:cxn modelId="{214C7F3D-1E42-47B6-A12D-54FBA27FA613}" type="presParOf" srcId="{F1733E0F-354A-4664-A0F1-73AFFABD145C}" destId="{7655D414-2AB7-4A2C-A2D6-E8FC013C91C2}" srcOrd="1" destOrd="0" presId="urn:microsoft.com/office/officeart/2008/layout/LinedList"/>
    <dgm:cxn modelId="{6FE79CA4-46D0-4F40-95EE-B2BAB295DF59}" type="presParOf" srcId="{CD69A12A-D26A-4E1B-BA65-32890F3BFAD0}" destId="{30027224-D4B0-4D65-AF0A-BA3E46B2C1C2}" srcOrd="4" destOrd="0" presId="urn:microsoft.com/office/officeart/2008/layout/LinedList"/>
    <dgm:cxn modelId="{D972A38B-B29C-4025-98C8-F1500C5FF237}" type="presParOf" srcId="{CD69A12A-D26A-4E1B-BA65-32890F3BFAD0}" destId="{27F05506-41AC-4A44-8D1A-629BA606D6FE}" srcOrd="5" destOrd="0" presId="urn:microsoft.com/office/officeart/2008/layout/LinedList"/>
    <dgm:cxn modelId="{250A421A-C744-498E-ACE1-36BED015C177}" type="presParOf" srcId="{27F05506-41AC-4A44-8D1A-629BA606D6FE}" destId="{B56A3BE3-F3B2-4346-BF8D-5865C354D376}" srcOrd="0" destOrd="0" presId="urn:microsoft.com/office/officeart/2008/layout/LinedList"/>
    <dgm:cxn modelId="{5DC482A6-50C0-4FFA-8955-C5E7249B1EF9}" type="presParOf" srcId="{27F05506-41AC-4A44-8D1A-629BA606D6FE}" destId="{F9BA241E-1F71-40CA-B6D3-C47C7AB763AD}" srcOrd="1" destOrd="0" presId="urn:microsoft.com/office/officeart/2008/layout/LinedList"/>
    <dgm:cxn modelId="{5AF032E1-C58A-4B15-BC1F-FA8FC413A068}" type="presParOf" srcId="{CD69A12A-D26A-4E1B-BA65-32890F3BFAD0}" destId="{B147C337-0A35-4801-A3EC-B1ED7C0B9D8E}" srcOrd="6" destOrd="0" presId="urn:microsoft.com/office/officeart/2008/layout/LinedList"/>
    <dgm:cxn modelId="{B13E122D-43B7-4E0F-A728-A57D0FB916EF}" type="presParOf" srcId="{CD69A12A-D26A-4E1B-BA65-32890F3BFAD0}" destId="{5277D161-84FB-4547-8551-3480829D0844}" srcOrd="7" destOrd="0" presId="urn:microsoft.com/office/officeart/2008/layout/LinedList"/>
    <dgm:cxn modelId="{4F02938C-ABE5-411D-8F54-2F5A53220520}" type="presParOf" srcId="{5277D161-84FB-4547-8551-3480829D0844}" destId="{2EE744DD-BFD4-42C2-8C12-FA8741F31A60}" srcOrd="0" destOrd="0" presId="urn:microsoft.com/office/officeart/2008/layout/LinedList"/>
    <dgm:cxn modelId="{7112F11A-C6B7-47FC-B352-28FE10714F6B}" type="presParOf" srcId="{5277D161-84FB-4547-8551-3480829D0844}" destId="{B2CA61A6-70F9-4424-85FD-0D2E37FD8AFA}" srcOrd="1" destOrd="0" presId="urn:microsoft.com/office/officeart/2008/layout/LinedList"/>
    <dgm:cxn modelId="{02837D78-67AD-4DEE-8FA1-A8E3BF842742}" type="presParOf" srcId="{CD69A12A-D26A-4E1B-BA65-32890F3BFAD0}" destId="{27A6F8A2-2CA5-4E04-B74A-2372D0F0CFF3}" srcOrd="8" destOrd="0" presId="urn:microsoft.com/office/officeart/2008/layout/LinedList"/>
    <dgm:cxn modelId="{FC5E9EF2-2FB9-4059-A90B-715823C801D3}" type="presParOf" srcId="{CD69A12A-D26A-4E1B-BA65-32890F3BFAD0}" destId="{2D8746A2-3DB7-47C1-8558-963D8D79FA39}" srcOrd="9" destOrd="0" presId="urn:microsoft.com/office/officeart/2008/layout/LinedList"/>
    <dgm:cxn modelId="{FA79AFE4-F26C-4198-A9F1-6F525E679B14}" type="presParOf" srcId="{2D8746A2-3DB7-47C1-8558-963D8D79FA39}" destId="{0D2F15BF-54BC-4EAA-83BD-E80353E80361}" srcOrd="0" destOrd="0" presId="urn:microsoft.com/office/officeart/2008/layout/LinedList"/>
    <dgm:cxn modelId="{2B38FDA8-94CB-47B4-9502-C30CBCFD1A29}" type="presParOf" srcId="{2D8746A2-3DB7-47C1-8558-963D8D79FA39}" destId="{8D62F61D-1EFD-4D28-8F4D-44B51604FD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31BEBDE-2C2B-4AB2-9164-34E65E7F5A32}" type="doc">
      <dgm:prSet loTypeId="urn:microsoft.com/office/officeart/2005/8/layout/arrow6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id-ID"/>
        </a:p>
      </dgm:t>
    </dgm:pt>
    <dgm:pt modelId="{783B6C51-39A4-4162-A18B-BB8978D06174}">
      <dgm:prSet phldrT="[Text]"/>
      <dgm:spPr/>
      <dgm:t>
        <a:bodyPr/>
        <a:lstStyle/>
        <a:p>
          <a:r>
            <a:rPr lang="id-ID" smtClean="0"/>
            <a:t>mendiagnosa organisasi</a:t>
          </a:r>
          <a:endParaRPr lang="id-ID" dirty="0"/>
        </a:p>
      </dgm:t>
    </dgm:pt>
    <dgm:pt modelId="{4002BDB8-405C-42BD-A6E3-BF64119A8736}" type="parTrans" cxnId="{4C928096-391A-4509-8789-D09B39B65040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D9F34669-4AA6-4A9C-B8C7-7FE3A31B2893}" type="sibTrans" cxnId="{4C928096-391A-4509-8789-D09B39B65040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CF2ED79D-1ADA-4A2F-950C-6CF82F984900}">
      <dgm:prSet phldrT="[Text]"/>
      <dgm:spPr/>
      <dgm:t>
        <a:bodyPr/>
        <a:lstStyle/>
        <a:p>
          <a:r>
            <a:rPr lang="id-ID" smtClean="0"/>
            <a:t>teknik-teknik analisis yang tepat</a:t>
          </a:r>
          <a:endParaRPr lang="id-ID" dirty="0"/>
        </a:p>
      </dgm:t>
    </dgm:pt>
    <dgm:pt modelId="{2C2B35C3-21CE-40AF-AEF3-A1730C64EE85}" type="parTrans" cxnId="{C9C121CA-353E-458E-B09A-7DD06A9AE82F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3A0D2F2E-E9A3-4C0B-B9C9-38B926B793FA}" type="sibTrans" cxnId="{C9C121CA-353E-458E-B09A-7DD06A9AE82F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5FF15C66-706B-431A-830B-EC56D926B139}">
      <dgm:prSet phldrT="[Text]"/>
      <dgm:spPr/>
      <dgm:t>
        <a:bodyPr/>
        <a:lstStyle/>
        <a:p>
          <a:r>
            <a:rPr lang="id-ID" smtClean="0"/>
            <a:t>sesuai dengan permasalahan</a:t>
          </a:r>
          <a:endParaRPr lang="id-ID" dirty="0"/>
        </a:p>
      </dgm:t>
    </dgm:pt>
    <dgm:pt modelId="{F0543FEB-097A-4FFC-9830-52ABA7A6A6B8}" type="parTrans" cxnId="{3D440A66-3580-4A02-B351-7D7B557D8B4C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C9F555E5-D296-485D-B727-4D5DCE3F99BB}" type="sibTrans" cxnId="{3D440A66-3580-4A02-B351-7D7B557D8B4C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C69CF0F1-BA11-41B3-949E-F76894007DFB}">
      <dgm:prSet phldrT="[Text]"/>
      <dgm:spPr/>
      <dgm:t>
        <a:bodyPr/>
        <a:lstStyle/>
        <a:p>
          <a:r>
            <a:rPr lang="id-ID" smtClean="0"/>
            <a:t>dan karakteristik organisasi</a:t>
          </a:r>
          <a:endParaRPr lang="id-ID" dirty="0"/>
        </a:p>
      </dgm:t>
    </dgm:pt>
    <dgm:pt modelId="{074B1A14-9339-4C42-B531-BEE760B485FF}" type="parTrans" cxnId="{51F4C1AD-5D16-4698-A697-3B1C1253E657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914EC2E8-0E7D-4A2A-8E6B-2B3454875A8E}" type="sibTrans" cxnId="{51F4C1AD-5D16-4698-A697-3B1C1253E657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0846AB04-FD6C-4B33-97E6-8F838DBE0EF5}" type="pres">
      <dgm:prSet presAssocID="{C31BEBDE-2C2B-4AB2-9164-34E65E7F5A32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AAD6BD60-A6DF-4270-AA40-EDF70183D07A}" type="pres">
      <dgm:prSet presAssocID="{C31BEBDE-2C2B-4AB2-9164-34E65E7F5A32}" presName="ribbon" presStyleLbl="node1" presStyleIdx="0" presStyleCnt="1"/>
      <dgm:spPr/>
    </dgm:pt>
    <dgm:pt modelId="{B2BA2C23-D5B4-434F-BC23-B3D6A86E6A8E}" type="pres">
      <dgm:prSet presAssocID="{C31BEBDE-2C2B-4AB2-9164-34E65E7F5A32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4159283-FC94-40CA-A81A-760F36F0F234}" type="pres">
      <dgm:prSet presAssocID="{C31BEBDE-2C2B-4AB2-9164-34E65E7F5A32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0C85CF00-2E6F-409B-91A2-D794FE4FD5D0}" type="presOf" srcId="{C31BEBDE-2C2B-4AB2-9164-34E65E7F5A32}" destId="{0846AB04-FD6C-4B33-97E6-8F838DBE0EF5}" srcOrd="0" destOrd="0" presId="urn:microsoft.com/office/officeart/2005/8/layout/arrow6"/>
    <dgm:cxn modelId="{C9C121CA-353E-458E-B09A-7DD06A9AE82F}" srcId="{C31BEBDE-2C2B-4AB2-9164-34E65E7F5A32}" destId="{CF2ED79D-1ADA-4A2F-950C-6CF82F984900}" srcOrd="1" destOrd="0" parTransId="{2C2B35C3-21CE-40AF-AEF3-A1730C64EE85}" sibTransId="{3A0D2F2E-E9A3-4C0B-B9C9-38B926B793FA}"/>
    <dgm:cxn modelId="{86D26A05-DCB4-4645-87FF-024F33D67D72}" type="presOf" srcId="{CF2ED79D-1ADA-4A2F-950C-6CF82F984900}" destId="{74159283-FC94-40CA-A81A-760F36F0F234}" srcOrd="0" destOrd="0" presId="urn:microsoft.com/office/officeart/2005/8/layout/arrow6"/>
    <dgm:cxn modelId="{4C928096-391A-4509-8789-D09B39B65040}" srcId="{C31BEBDE-2C2B-4AB2-9164-34E65E7F5A32}" destId="{783B6C51-39A4-4162-A18B-BB8978D06174}" srcOrd="0" destOrd="0" parTransId="{4002BDB8-405C-42BD-A6E3-BF64119A8736}" sibTransId="{D9F34669-4AA6-4A9C-B8C7-7FE3A31B2893}"/>
    <dgm:cxn modelId="{3D440A66-3580-4A02-B351-7D7B557D8B4C}" srcId="{CF2ED79D-1ADA-4A2F-950C-6CF82F984900}" destId="{5FF15C66-706B-431A-830B-EC56D926B139}" srcOrd="0" destOrd="0" parTransId="{F0543FEB-097A-4FFC-9830-52ABA7A6A6B8}" sibTransId="{C9F555E5-D296-485D-B727-4D5DCE3F99BB}"/>
    <dgm:cxn modelId="{FB615997-FA39-4102-A256-4692FB6BF94B}" type="presOf" srcId="{783B6C51-39A4-4162-A18B-BB8978D06174}" destId="{B2BA2C23-D5B4-434F-BC23-B3D6A86E6A8E}" srcOrd="0" destOrd="0" presId="urn:microsoft.com/office/officeart/2005/8/layout/arrow6"/>
    <dgm:cxn modelId="{0F200033-6D31-4CD9-8515-FA99DF068005}" type="presOf" srcId="{C69CF0F1-BA11-41B3-949E-F76894007DFB}" destId="{74159283-FC94-40CA-A81A-760F36F0F234}" srcOrd="0" destOrd="2" presId="urn:microsoft.com/office/officeart/2005/8/layout/arrow6"/>
    <dgm:cxn modelId="{D4B26F07-3907-4241-B4D4-884981D7474F}" type="presOf" srcId="{5FF15C66-706B-431A-830B-EC56D926B139}" destId="{74159283-FC94-40CA-A81A-760F36F0F234}" srcOrd="0" destOrd="1" presId="urn:microsoft.com/office/officeart/2005/8/layout/arrow6"/>
    <dgm:cxn modelId="{51F4C1AD-5D16-4698-A697-3B1C1253E657}" srcId="{CF2ED79D-1ADA-4A2F-950C-6CF82F984900}" destId="{C69CF0F1-BA11-41B3-949E-F76894007DFB}" srcOrd="1" destOrd="0" parTransId="{074B1A14-9339-4C42-B531-BEE760B485FF}" sibTransId="{914EC2E8-0E7D-4A2A-8E6B-2B3454875A8E}"/>
    <dgm:cxn modelId="{2FD9198E-2F0F-44CE-A963-19FED051AA2F}" type="presParOf" srcId="{0846AB04-FD6C-4B33-97E6-8F838DBE0EF5}" destId="{AAD6BD60-A6DF-4270-AA40-EDF70183D07A}" srcOrd="0" destOrd="0" presId="urn:microsoft.com/office/officeart/2005/8/layout/arrow6"/>
    <dgm:cxn modelId="{1EF7E446-1757-4EE7-9995-4F1556D59EC8}" type="presParOf" srcId="{0846AB04-FD6C-4B33-97E6-8F838DBE0EF5}" destId="{B2BA2C23-D5B4-434F-BC23-B3D6A86E6A8E}" srcOrd="1" destOrd="0" presId="urn:microsoft.com/office/officeart/2005/8/layout/arrow6"/>
    <dgm:cxn modelId="{FA908F3F-03D1-4CCB-977D-3E667012BF03}" type="presParOf" srcId="{0846AB04-FD6C-4B33-97E6-8F838DBE0EF5}" destId="{74159283-FC94-40CA-A81A-760F36F0F234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31BEBDE-2C2B-4AB2-9164-34E65E7F5A32}" type="doc">
      <dgm:prSet loTypeId="urn:microsoft.com/office/officeart/2005/8/layout/arrow4" loCatId="relationship" qsTypeId="urn:microsoft.com/office/officeart/2005/8/quickstyle/3d1" qsCatId="3D" csTypeId="urn:microsoft.com/office/officeart/2005/8/colors/accent4_5" csCatId="accent4" phldr="1"/>
      <dgm:spPr/>
      <dgm:t>
        <a:bodyPr/>
        <a:lstStyle/>
        <a:p>
          <a:endParaRPr lang="id-ID"/>
        </a:p>
      </dgm:t>
    </dgm:pt>
    <dgm:pt modelId="{783B6C51-39A4-4162-A18B-BB8978D06174}">
      <dgm:prSet phldrT="[Text]"/>
      <dgm:spPr/>
      <dgm:t>
        <a:bodyPr/>
        <a:lstStyle/>
        <a:p>
          <a:r>
            <a:rPr lang="id-ID" dirty="0" smtClean="0"/>
            <a:t>substansi diagnosa organisasi</a:t>
          </a:r>
          <a:endParaRPr lang="id-ID" dirty="0"/>
        </a:p>
      </dgm:t>
    </dgm:pt>
    <dgm:pt modelId="{4002BDB8-405C-42BD-A6E3-BF64119A8736}" type="parTrans" cxnId="{4C928096-391A-4509-8789-D09B39B65040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D9F34669-4AA6-4A9C-B8C7-7FE3A31B2893}" type="sibTrans" cxnId="{4C928096-391A-4509-8789-D09B39B65040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4382F86F-3DD0-46C7-A568-85AFE57FC20E}">
      <dgm:prSet phldrT="[Text]"/>
      <dgm:spPr/>
      <dgm:t>
        <a:bodyPr/>
        <a:lstStyle/>
        <a:p>
          <a:r>
            <a:rPr lang="id-ID" dirty="0" smtClean="0"/>
            <a:t>masalah manajemen</a:t>
          </a:r>
          <a:endParaRPr lang="id-ID" dirty="0"/>
        </a:p>
      </dgm:t>
    </dgm:pt>
    <dgm:pt modelId="{10A182D1-4C09-4D38-8D95-EDB086B85B9A}" type="parTrans" cxnId="{419F626D-884E-432C-A620-04A43B8154F8}">
      <dgm:prSet/>
      <dgm:spPr/>
      <dgm:t>
        <a:bodyPr/>
        <a:lstStyle/>
        <a:p>
          <a:endParaRPr lang="id-ID"/>
        </a:p>
      </dgm:t>
    </dgm:pt>
    <dgm:pt modelId="{5C114F51-0753-4140-91E2-47A15C149A0F}" type="sibTrans" cxnId="{419F626D-884E-432C-A620-04A43B8154F8}">
      <dgm:prSet/>
      <dgm:spPr/>
      <dgm:t>
        <a:bodyPr/>
        <a:lstStyle/>
        <a:p>
          <a:endParaRPr lang="id-ID"/>
        </a:p>
      </dgm:t>
    </dgm:pt>
    <dgm:pt modelId="{5652C540-6FD2-4E15-B37C-C28E2320D134}">
      <dgm:prSet phldrT="[Text]"/>
      <dgm:spPr/>
      <dgm:t>
        <a:bodyPr/>
        <a:lstStyle/>
        <a:p>
          <a:r>
            <a:rPr lang="id-ID" dirty="0" smtClean="0"/>
            <a:t>teknik-teknik analisisnya</a:t>
          </a:r>
          <a:endParaRPr lang="id-ID" dirty="0"/>
        </a:p>
      </dgm:t>
    </dgm:pt>
    <dgm:pt modelId="{B960DAB7-347A-49D5-9A28-4C0F9744AB2B}" type="parTrans" cxnId="{D8B5B0C2-2B8C-4089-AC52-B6A21F2BA705}">
      <dgm:prSet/>
      <dgm:spPr/>
      <dgm:t>
        <a:bodyPr/>
        <a:lstStyle/>
        <a:p>
          <a:endParaRPr lang="id-ID"/>
        </a:p>
      </dgm:t>
    </dgm:pt>
    <dgm:pt modelId="{61B4F63E-8589-4C6E-8674-C8FFDB9F84D1}" type="sibTrans" cxnId="{D8B5B0C2-2B8C-4089-AC52-B6A21F2BA705}">
      <dgm:prSet/>
      <dgm:spPr/>
      <dgm:t>
        <a:bodyPr/>
        <a:lstStyle/>
        <a:p>
          <a:endParaRPr lang="id-ID"/>
        </a:p>
      </dgm:t>
    </dgm:pt>
    <dgm:pt modelId="{88030BAC-F5A5-4721-AB2E-DA4F378502A6}">
      <dgm:prSet phldrT="[Text]"/>
      <dgm:spPr/>
      <dgm:t>
        <a:bodyPr/>
        <a:lstStyle/>
        <a:p>
          <a:r>
            <a:rPr lang="id-ID" dirty="0" smtClean="0"/>
            <a:t>teknik analisis manajemen. </a:t>
          </a:r>
          <a:endParaRPr lang="id-ID" dirty="0"/>
        </a:p>
      </dgm:t>
    </dgm:pt>
    <dgm:pt modelId="{374FB843-3137-467D-87C6-20BFF862E5E5}" type="parTrans" cxnId="{FA28B8E5-4AC8-43B7-8B7F-DD4418E1D506}">
      <dgm:prSet/>
      <dgm:spPr/>
      <dgm:t>
        <a:bodyPr/>
        <a:lstStyle/>
        <a:p>
          <a:endParaRPr lang="id-ID"/>
        </a:p>
      </dgm:t>
    </dgm:pt>
    <dgm:pt modelId="{D5F22B38-2500-4954-BE11-2FE179352299}" type="sibTrans" cxnId="{FA28B8E5-4AC8-43B7-8B7F-DD4418E1D506}">
      <dgm:prSet/>
      <dgm:spPr/>
      <dgm:t>
        <a:bodyPr/>
        <a:lstStyle/>
        <a:p>
          <a:endParaRPr lang="id-ID"/>
        </a:p>
      </dgm:t>
    </dgm:pt>
    <dgm:pt modelId="{EAEB9B16-92A6-436A-9D07-C26B15F6F9AF}">
      <dgm:prSet phldrT="[Text]"/>
      <dgm:spPr/>
      <dgm:t>
        <a:bodyPr/>
        <a:lstStyle/>
        <a:p>
          <a:r>
            <a:rPr lang="id-ID" dirty="0" smtClean="0"/>
            <a:t>yaitu </a:t>
          </a:r>
          <a:r>
            <a:rPr lang="id-ID" i="1" dirty="0" smtClean="0"/>
            <a:t>man, money, material, methodes, machines, market (clients)</a:t>
          </a:r>
          <a:endParaRPr lang="id-ID" dirty="0"/>
        </a:p>
      </dgm:t>
    </dgm:pt>
    <dgm:pt modelId="{193F5670-F328-4A57-A9B3-133EF8EC910A}" type="parTrans" cxnId="{6A8CD378-36BE-49AF-A9CB-10B0BEB5738D}">
      <dgm:prSet/>
      <dgm:spPr/>
      <dgm:t>
        <a:bodyPr/>
        <a:lstStyle/>
        <a:p>
          <a:endParaRPr lang="id-ID"/>
        </a:p>
      </dgm:t>
    </dgm:pt>
    <dgm:pt modelId="{4171244D-60D0-4965-985D-F7C5CC998910}" type="sibTrans" cxnId="{6A8CD378-36BE-49AF-A9CB-10B0BEB5738D}">
      <dgm:prSet/>
      <dgm:spPr/>
      <dgm:t>
        <a:bodyPr/>
        <a:lstStyle/>
        <a:p>
          <a:endParaRPr lang="id-ID"/>
        </a:p>
      </dgm:t>
    </dgm:pt>
    <dgm:pt modelId="{0A081919-FFA0-475D-8C9D-2766D8C8D0B6}" type="pres">
      <dgm:prSet presAssocID="{C31BEBDE-2C2B-4AB2-9164-34E65E7F5A32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EB77456C-D57D-43F7-92F1-8FE3056D286F}" type="pres">
      <dgm:prSet presAssocID="{783B6C51-39A4-4162-A18B-BB8978D06174}" presName="upArrow" presStyleLbl="node1" presStyleIdx="0" presStyleCnt="2"/>
      <dgm:spPr/>
    </dgm:pt>
    <dgm:pt modelId="{62DD3A4D-184B-468A-898F-4A457E5FBE8A}" type="pres">
      <dgm:prSet presAssocID="{783B6C51-39A4-4162-A18B-BB8978D06174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BDB14AC-03AD-41FB-90D4-DA3BF2376A54}" type="pres">
      <dgm:prSet presAssocID="{5652C540-6FD2-4E15-B37C-C28E2320D134}" presName="downArrow" presStyleLbl="node1" presStyleIdx="1" presStyleCnt="2"/>
      <dgm:spPr/>
    </dgm:pt>
    <dgm:pt modelId="{DEC100D9-5A95-42F2-B23C-3C3D625F36EF}" type="pres">
      <dgm:prSet presAssocID="{5652C540-6FD2-4E15-B37C-C28E2320D134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EB5A181C-8D6A-4955-ADC7-C02DFBF626D2}" type="presOf" srcId="{EAEB9B16-92A6-436A-9D07-C26B15F6F9AF}" destId="{DEC100D9-5A95-42F2-B23C-3C3D625F36EF}" srcOrd="0" destOrd="2" presId="urn:microsoft.com/office/officeart/2005/8/layout/arrow4"/>
    <dgm:cxn modelId="{6A8CD378-36BE-49AF-A9CB-10B0BEB5738D}" srcId="{5652C540-6FD2-4E15-B37C-C28E2320D134}" destId="{EAEB9B16-92A6-436A-9D07-C26B15F6F9AF}" srcOrd="1" destOrd="0" parTransId="{193F5670-F328-4A57-A9B3-133EF8EC910A}" sibTransId="{4171244D-60D0-4965-985D-F7C5CC998910}"/>
    <dgm:cxn modelId="{6F97BA49-8D00-48FC-A279-CF68B9664192}" type="presOf" srcId="{5652C540-6FD2-4E15-B37C-C28E2320D134}" destId="{DEC100D9-5A95-42F2-B23C-3C3D625F36EF}" srcOrd="0" destOrd="0" presId="urn:microsoft.com/office/officeart/2005/8/layout/arrow4"/>
    <dgm:cxn modelId="{101B7C73-7046-4654-BA8C-EB1CA6CB57B8}" type="presOf" srcId="{88030BAC-F5A5-4721-AB2E-DA4F378502A6}" destId="{DEC100D9-5A95-42F2-B23C-3C3D625F36EF}" srcOrd="0" destOrd="1" presId="urn:microsoft.com/office/officeart/2005/8/layout/arrow4"/>
    <dgm:cxn modelId="{D459ABC9-E39F-45E9-B81F-26E4630626E7}" type="presOf" srcId="{4382F86F-3DD0-46C7-A568-85AFE57FC20E}" destId="{62DD3A4D-184B-468A-898F-4A457E5FBE8A}" srcOrd="0" destOrd="1" presId="urn:microsoft.com/office/officeart/2005/8/layout/arrow4"/>
    <dgm:cxn modelId="{31507373-BCD8-4289-A1E1-53775F05EC82}" type="presOf" srcId="{C31BEBDE-2C2B-4AB2-9164-34E65E7F5A32}" destId="{0A081919-FFA0-475D-8C9D-2766D8C8D0B6}" srcOrd="0" destOrd="0" presId="urn:microsoft.com/office/officeart/2005/8/layout/arrow4"/>
    <dgm:cxn modelId="{419F626D-884E-432C-A620-04A43B8154F8}" srcId="{783B6C51-39A4-4162-A18B-BB8978D06174}" destId="{4382F86F-3DD0-46C7-A568-85AFE57FC20E}" srcOrd="0" destOrd="0" parTransId="{10A182D1-4C09-4D38-8D95-EDB086B85B9A}" sibTransId="{5C114F51-0753-4140-91E2-47A15C149A0F}"/>
    <dgm:cxn modelId="{80AC5445-FBCB-4785-9A36-B74893FF2360}" type="presOf" srcId="{783B6C51-39A4-4162-A18B-BB8978D06174}" destId="{62DD3A4D-184B-468A-898F-4A457E5FBE8A}" srcOrd="0" destOrd="0" presId="urn:microsoft.com/office/officeart/2005/8/layout/arrow4"/>
    <dgm:cxn modelId="{FA28B8E5-4AC8-43B7-8B7F-DD4418E1D506}" srcId="{5652C540-6FD2-4E15-B37C-C28E2320D134}" destId="{88030BAC-F5A5-4721-AB2E-DA4F378502A6}" srcOrd="0" destOrd="0" parTransId="{374FB843-3137-467D-87C6-20BFF862E5E5}" sibTransId="{D5F22B38-2500-4954-BE11-2FE179352299}"/>
    <dgm:cxn modelId="{4C928096-391A-4509-8789-D09B39B65040}" srcId="{C31BEBDE-2C2B-4AB2-9164-34E65E7F5A32}" destId="{783B6C51-39A4-4162-A18B-BB8978D06174}" srcOrd="0" destOrd="0" parTransId="{4002BDB8-405C-42BD-A6E3-BF64119A8736}" sibTransId="{D9F34669-4AA6-4A9C-B8C7-7FE3A31B2893}"/>
    <dgm:cxn modelId="{D8B5B0C2-2B8C-4089-AC52-B6A21F2BA705}" srcId="{C31BEBDE-2C2B-4AB2-9164-34E65E7F5A32}" destId="{5652C540-6FD2-4E15-B37C-C28E2320D134}" srcOrd="1" destOrd="0" parTransId="{B960DAB7-347A-49D5-9A28-4C0F9744AB2B}" sibTransId="{61B4F63E-8589-4C6E-8674-C8FFDB9F84D1}"/>
    <dgm:cxn modelId="{D2B8EAA8-D7D0-4928-8983-2B8F2F04D9D5}" type="presParOf" srcId="{0A081919-FFA0-475D-8C9D-2766D8C8D0B6}" destId="{EB77456C-D57D-43F7-92F1-8FE3056D286F}" srcOrd="0" destOrd="0" presId="urn:microsoft.com/office/officeart/2005/8/layout/arrow4"/>
    <dgm:cxn modelId="{A1576CDA-E9C6-4B60-896B-3E2E9108D908}" type="presParOf" srcId="{0A081919-FFA0-475D-8C9D-2766D8C8D0B6}" destId="{62DD3A4D-184B-468A-898F-4A457E5FBE8A}" srcOrd="1" destOrd="0" presId="urn:microsoft.com/office/officeart/2005/8/layout/arrow4"/>
    <dgm:cxn modelId="{B4B401E1-AF70-4881-8331-339732BD8438}" type="presParOf" srcId="{0A081919-FFA0-475D-8C9D-2766D8C8D0B6}" destId="{0BDB14AC-03AD-41FB-90D4-DA3BF2376A54}" srcOrd="2" destOrd="0" presId="urn:microsoft.com/office/officeart/2005/8/layout/arrow4"/>
    <dgm:cxn modelId="{247A147A-B6A0-44CB-94E9-A38343BFF055}" type="presParOf" srcId="{0A081919-FFA0-475D-8C9D-2766D8C8D0B6}" destId="{DEC100D9-5A95-42F2-B23C-3C3D625F36EF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31BEBDE-2C2B-4AB2-9164-34E65E7F5A32}" type="doc">
      <dgm:prSet loTypeId="urn:microsoft.com/office/officeart/2005/8/layout/hList7" loCatId="relationship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id-ID"/>
        </a:p>
      </dgm:t>
    </dgm:pt>
    <dgm:pt modelId="{783B6C51-39A4-4162-A18B-BB8978D06174}">
      <dgm:prSet phldrT="[Text]"/>
      <dgm:spPr/>
      <dgm:t>
        <a:bodyPr/>
        <a:lstStyle/>
        <a:p>
          <a:r>
            <a:rPr lang="id-ID" dirty="0" smtClean="0"/>
            <a:t>Banyak teknik analisis manajemen.</a:t>
          </a:r>
          <a:endParaRPr lang="id-ID" dirty="0"/>
        </a:p>
      </dgm:t>
    </dgm:pt>
    <dgm:pt modelId="{4002BDB8-405C-42BD-A6E3-BF64119A8736}" type="parTrans" cxnId="{4C928096-391A-4509-8789-D09B39B65040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D9F34669-4AA6-4A9C-B8C7-7FE3A31B2893}" type="sibTrans" cxnId="{4C928096-391A-4509-8789-D09B39B65040}">
      <dgm:prSet/>
      <dgm:spPr/>
      <dgm:t>
        <a:bodyPr/>
        <a:lstStyle/>
        <a:p>
          <a:endParaRPr lang="id-ID">
            <a:solidFill>
              <a:schemeClr val="bg1"/>
            </a:solidFill>
          </a:endParaRPr>
        </a:p>
      </dgm:t>
    </dgm:pt>
    <dgm:pt modelId="{22FFD8FA-4FA4-48B0-B66F-B7C280205FF9}">
      <dgm:prSet phldrT="[Text]"/>
      <dgm:spPr/>
      <dgm:t>
        <a:bodyPr/>
        <a:lstStyle/>
        <a:p>
          <a:r>
            <a:rPr lang="id-ID" dirty="0" smtClean="0"/>
            <a:t>Semua teknik tersebut bertujuan sama, yaitu</a:t>
          </a:r>
          <a:endParaRPr lang="id-ID" dirty="0"/>
        </a:p>
      </dgm:t>
    </dgm:pt>
    <dgm:pt modelId="{67CF4CCB-F1F9-4E5B-8B08-352487AF1272}" type="parTrans" cxnId="{782E7E3F-B11F-4E50-A4DD-38BA09C220A2}">
      <dgm:prSet/>
      <dgm:spPr/>
      <dgm:t>
        <a:bodyPr/>
        <a:lstStyle/>
        <a:p>
          <a:endParaRPr lang="id-ID"/>
        </a:p>
      </dgm:t>
    </dgm:pt>
    <dgm:pt modelId="{E574AB40-06C2-4381-8F5B-D1A07E8FCA24}" type="sibTrans" cxnId="{782E7E3F-B11F-4E50-A4DD-38BA09C220A2}">
      <dgm:prSet/>
      <dgm:spPr/>
      <dgm:t>
        <a:bodyPr/>
        <a:lstStyle/>
        <a:p>
          <a:endParaRPr lang="id-ID"/>
        </a:p>
      </dgm:t>
    </dgm:pt>
    <dgm:pt modelId="{EFEF1A92-C4C4-4BF8-9850-0ABE4F38251C}">
      <dgm:prSet phldrT="[Text]"/>
      <dgm:spPr/>
      <dgm:t>
        <a:bodyPr/>
        <a:lstStyle/>
        <a:p>
          <a:r>
            <a:rPr lang="id-ID" dirty="0" smtClean="0"/>
            <a:t>mengidentifikasi permasalahan, </a:t>
          </a:r>
          <a:endParaRPr lang="id-ID" dirty="0"/>
        </a:p>
      </dgm:t>
    </dgm:pt>
    <dgm:pt modelId="{36CA6E10-B133-4014-9CAC-F968D25DBFAE}" type="parTrans" cxnId="{B259D98B-83EB-4B05-BA07-33F7F20BB338}">
      <dgm:prSet/>
      <dgm:spPr/>
      <dgm:t>
        <a:bodyPr/>
        <a:lstStyle/>
        <a:p>
          <a:endParaRPr lang="id-ID"/>
        </a:p>
      </dgm:t>
    </dgm:pt>
    <dgm:pt modelId="{1B9C45AB-733A-45F0-8412-42362D8BE8DA}" type="sibTrans" cxnId="{B259D98B-83EB-4B05-BA07-33F7F20BB338}">
      <dgm:prSet/>
      <dgm:spPr/>
      <dgm:t>
        <a:bodyPr/>
        <a:lstStyle/>
        <a:p>
          <a:endParaRPr lang="id-ID"/>
        </a:p>
      </dgm:t>
    </dgm:pt>
    <dgm:pt modelId="{FD50092B-1BD8-4420-A404-ABF27C573DB3}">
      <dgm:prSet phldrT="[Text]"/>
      <dgm:spPr/>
      <dgm:t>
        <a:bodyPr/>
        <a:lstStyle/>
        <a:p>
          <a:r>
            <a:rPr lang="id-ID" dirty="0" smtClean="0"/>
            <a:t>sebab-akibat dan</a:t>
          </a:r>
          <a:endParaRPr lang="id-ID" dirty="0"/>
        </a:p>
      </dgm:t>
    </dgm:pt>
    <dgm:pt modelId="{74C9CA66-656A-405C-942D-F602C6C49182}" type="parTrans" cxnId="{FC797178-631D-434F-9B2E-332EF6965993}">
      <dgm:prSet/>
      <dgm:spPr/>
      <dgm:t>
        <a:bodyPr/>
        <a:lstStyle/>
        <a:p>
          <a:endParaRPr lang="id-ID"/>
        </a:p>
      </dgm:t>
    </dgm:pt>
    <dgm:pt modelId="{7D7E202F-4BDF-4293-A3F2-08FB53C1E134}" type="sibTrans" cxnId="{FC797178-631D-434F-9B2E-332EF6965993}">
      <dgm:prSet/>
      <dgm:spPr/>
      <dgm:t>
        <a:bodyPr/>
        <a:lstStyle/>
        <a:p>
          <a:endParaRPr lang="id-ID"/>
        </a:p>
      </dgm:t>
    </dgm:pt>
    <dgm:pt modelId="{D584A706-7670-467E-AD31-B0C38C3D040F}">
      <dgm:prSet phldrT="[Text]"/>
      <dgm:spPr/>
      <dgm:t>
        <a:bodyPr/>
        <a:lstStyle/>
        <a:p>
          <a:r>
            <a:rPr lang="id-ID" smtClean="0"/>
            <a:t>menentukan </a:t>
          </a:r>
          <a:r>
            <a:rPr lang="id-ID" dirty="0" smtClean="0"/>
            <a:t>atau merumuskan solusi</a:t>
          </a:r>
          <a:r>
            <a:rPr lang="id-ID" i="1" dirty="0" smtClean="0"/>
            <a:t>)</a:t>
          </a:r>
          <a:endParaRPr lang="id-ID" dirty="0"/>
        </a:p>
      </dgm:t>
    </dgm:pt>
    <dgm:pt modelId="{6ADCF9F4-755B-4B97-9368-783E54716B62}" type="parTrans" cxnId="{2D3A5774-AD30-4142-96B8-065C4D9FEDA2}">
      <dgm:prSet/>
      <dgm:spPr/>
      <dgm:t>
        <a:bodyPr/>
        <a:lstStyle/>
        <a:p>
          <a:endParaRPr lang="id-ID"/>
        </a:p>
      </dgm:t>
    </dgm:pt>
    <dgm:pt modelId="{E381BE5D-533F-4608-A861-31210FD5BF22}" type="sibTrans" cxnId="{2D3A5774-AD30-4142-96B8-065C4D9FEDA2}">
      <dgm:prSet/>
      <dgm:spPr/>
      <dgm:t>
        <a:bodyPr/>
        <a:lstStyle/>
        <a:p>
          <a:endParaRPr lang="id-ID"/>
        </a:p>
      </dgm:t>
    </dgm:pt>
    <dgm:pt modelId="{5C8BEAE1-4461-466D-9C47-DD971B916E48}" type="pres">
      <dgm:prSet presAssocID="{C31BEBDE-2C2B-4AB2-9164-34E65E7F5A3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3058FAF4-713C-4E3E-8DF0-C6CCDA3E898D}" type="pres">
      <dgm:prSet presAssocID="{C31BEBDE-2C2B-4AB2-9164-34E65E7F5A32}" presName="fgShape" presStyleLbl="fgShp" presStyleIdx="0" presStyleCnt="1"/>
      <dgm:spPr/>
    </dgm:pt>
    <dgm:pt modelId="{F37A646E-4774-44C9-9914-B21A7CE52277}" type="pres">
      <dgm:prSet presAssocID="{C31BEBDE-2C2B-4AB2-9164-34E65E7F5A32}" presName="linComp" presStyleCnt="0"/>
      <dgm:spPr/>
    </dgm:pt>
    <dgm:pt modelId="{11D6BAEA-2F04-4278-A4EB-BC69709AAE88}" type="pres">
      <dgm:prSet presAssocID="{783B6C51-39A4-4162-A18B-BB8978D06174}" presName="compNode" presStyleCnt="0"/>
      <dgm:spPr/>
    </dgm:pt>
    <dgm:pt modelId="{F997046E-7E60-4998-9FC9-C6A6F043AD74}" type="pres">
      <dgm:prSet presAssocID="{783B6C51-39A4-4162-A18B-BB8978D06174}" presName="bkgdShape" presStyleLbl="node1" presStyleIdx="0" presStyleCnt="2"/>
      <dgm:spPr/>
      <dgm:t>
        <a:bodyPr/>
        <a:lstStyle/>
        <a:p>
          <a:endParaRPr lang="id-ID"/>
        </a:p>
      </dgm:t>
    </dgm:pt>
    <dgm:pt modelId="{4030EF7B-9FB6-4661-B48C-1DB02D0E871A}" type="pres">
      <dgm:prSet presAssocID="{783B6C51-39A4-4162-A18B-BB8978D06174}" presName="node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A9E48F8-25EB-425E-9A35-537652C73AD6}" type="pres">
      <dgm:prSet presAssocID="{783B6C51-39A4-4162-A18B-BB8978D06174}" presName="invisiNode" presStyleLbl="node1" presStyleIdx="0" presStyleCnt="2"/>
      <dgm:spPr/>
    </dgm:pt>
    <dgm:pt modelId="{1C9BD73F-A4A1-4DE6-919B-04095F0127B1}" type="pres">
      <dgm:prSet presAssocID="{783B6C51-39A4-4162-A18B-BB8978D06174}" presName="imagNode" presStyleLbl="fgImgPlace1" presStyleIdx="0" presStyleCnt="2"/>
      <dgm:spPr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</dgm:spPr>
      <dgm:t>
        <a:bodyPr/>
        <a:lstStyle/>
        <a:p>
          <a:endParaRPr lang="id-ID"/>
        </a:p>
      </dgm:t>
    </dgm:pt>
    <dgm:pt modelId="{37EB1A0A-D4D8-42FC-AA54-81802AC992E1}" type="pres">
      <dgm:prSet presAssocID="{D9F34669-4AA6-4A9C-B8C7-7FE3A31B2893}" presName="sibTrans" presStyleLbl="sibTrans2D1" presStyleIdx="0" presStyleCnt="0"/>
      <dgm:spPr/>
      <dgm:t>
        <a:bodyPr/>
        <a:lstStyle/>
        <a:p>
          <a:endParaRPr lang="id-ID"/>
        </a:p>
      </dgm:t>
    </dgm:pt>
    <dgm:pt modelId="{085F8812-C19B-4FC8-BED6-2C824F2BCBAF}" type="pres">
      <dgm:prSet presAssocID="{22FFD8FA-4FA4-48B0-B66F-B7C280205FF9}" presName="compNode" presStyleCnt="0"/>
      <dgm:spPr/>
    </dgm:pt>
    <dgm:pt modelId="{49B5B1F6-7CC0-4BEA-961B-6C927B630822}" type="pres">
      <dgm:prSet presAssocID="{22FFD8FA-4FA4-48B0-B66F-B7C280205FF9}" presName="bkgdShape" presStyleLbl="node1" presStyleIdx="1" presStyleCnt="2"/>
      <dgm:spPr/>
      <dgm:t>
        <a:bodyPr/>
        <a:lstStyle/>
        <a:p>
          <a:endParaRPr lang="id-ID"/>
        </a:p>
      </dgm:t>
    </dgm:pt>
    <dgm:pt modelId="{6459826E-B0B9-46EF-BC3F-7E554EE1E613}" type="pres">
      <dgm:prSet presAssocID="{22FFD8FA-4FA4-48B0-B66F-B7C280205FF9}" presName="node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4541596-A922-4F55-B8F8-ECB08364FD6F}" type="pres">
      <dgm:prSet presAssocID="{22FFD8FA-4FA4-48B0-B66F-B7C280205FF9}" presName="invisiNode" presStyleLbl="node1" presStyleIdx="1" presStyleCnt="2"/>
      <dgm:spPr/>
    </dgm:pt>
    <dgm:pt modelId="{8EB87E8C-F9DB-4704-A743-422184447C88}" type="pres">
      <dgm:prSet presAssocID="{22FFD8FA-4FA4-48B0-B66F-B7C280205FF9}" presName="imagNode" presStyleLbl="fgImgPlace1" presStyleIdx="1" presStyleCnt="2"/>
      <dgm:spPr/>
    </dgm:pt>
  </dgm:ptLst>
  <dgm:cxnLst>
    <dgm:cxn modelId="{B259D98B-83EB-4B05-BA07-33F7F20BB338}" srcId="{22FFD8FA-4FA4-48B0-B66F-B7C280205FF9}" destId="{EFEF1A92-C4C4-4BF8-9850-0ABE4F38251C}" srcOrd="0" destOrd="0" parTransId="{36CA6E10-B133-4014-9CAC-F968D25DBFAE}" sibTransId="{1B9C45AB-733A-45F0-8412-42362D8BE8DA}"/>
    <dgm:cxn modelId="{7CD9DB15-ECC5-4C96-8481-77AA9915119C}" type="presOf" srcId="{C31BEBDE-2C2B-4AB2-9164-34E65E7F5A32}" destId="{5C8BEAE1-4461-466D-9C47-DD971B916E48}" srcOrd="0" destOrd="0" presId="urn:microsoft.com/office/officeart/2005/8/layout/hList7"/>
    <dgm:cxn modelId="{4278AF73-576F-40C6-8949-9E38B81C38A4}" type="presOf" srcId="{FD50092B-1BD8-4420-A404-ABF27C573DB3}" destId="{49B5B1F6-7CC0-4BEA-961B-6C927B630822}" srcOrd="0" destOrd="2" presId="urn:microsoft.com/office/officeart/2005/8/layout/hList7"/>
    <dgm:cxn modelId="{987A7375-4C30-46A8-92FA-BF10A3930CD7}" type="presOf" srcId="{D584A706-7670-467E-AD31-B0C38C3D040F}" destId="{6459826E-B0B9-46EF-BC3F-7E554EE1E613}" srcOrd="1" destOrd="3" presId="urn:microsoft.com/office/officeart/2005/8/layout/hList7"/>
    <dgm:cxn modelId="{782E7E3F-B11F-4E50-A4DD-38BA09C220A2}" srcId="{C31BEBDE-2C2B-4AB2-9164-34E65E7F5A32}" destId="{22FFD8FA-4FA4-48B0-B66F-B7C280205FF9}" srcOrd="1" destOrd="0" parTransId="{67CF4CCB-F1F9-4E5B-8B08-352487AF1272}" sibTransId="{E574AB40-06C2-4381-8F5B-D1A07E8FCA24}"/>
    <dgm:cxn modelId="{929FAF88-45CC-4E0E-874B-7CD6722E8F2F}" type="presOf" srcId="{22FFD8FA-4FA4-48B0-B66F-B7C280205FF9}" destId="{6459826E-B0B9-46EF-BC3F-7E554EE1E613}" srcOrd="1" destOrd="0" presId="urn:microsoft.com/office/officeart/2005/8/layout/hList7"/>
    <dgm:cxn modelId="{2D3A5774-AD30-4142-96B8-065C4D9FEDA2}" srcId="{22FFD8FA-4FA4-48B0-B66F-B7C280205FF9}" destId="{D584A706-7670-467E-AD31-B0C38C3D040F}" srcOrd="2" destOrd="0" parTransId="{6ADCF9F4-755B-4B97-9368-783E54716B62}" sibTransId="{E381BE5D-533F-4608-A861-31210FD5BF22}"/>
    <dgm:cxn modelId="{FCC45083-1E5F-4D1C-8B02-154521BBCDE7}" type="presOf" srcId="{22FFD8FA-4FA4-48B0-B66F-B7C280205FF9}" destId="{49B5B1F6-7CC0-4BEA-961B-6C927B630822}" srcOrd="0" destOrd="0" presId="urn:microsoft.com/office/officeart/2005/8/layout/hList7"/>
    <dgm:cxn modelId="{4BF104BD-7E91-4C3B-9C04-76B94761F78F}" type="presOf" srcId="{783B6C51-39A4-4162-A18B-BB8978D06174}" destId="{4030EF7B-9FB6-4661-B48C-1DB02D0E871A}" srcOrd="1" destOrd="0" presId="urn:microsoft.com/office/officeart/2005/8/layout/hList7"/>
    <dgm:cxn modelId="{3ABE0B67-58C3-4FC7-8324-9C73FDABB796}" type="presOf" srcId="{EFEF1A92-C4C4-4BF8-9850-0ABE4F38251C}" destId="{49B5B1F6-7CC0-4BEA-961B-6C927B630822}" srcOrd="0" destOrd="1" presId="urn:microsoft.com/office/officeart/2005/8/layout/hList7"/>
    <dgm:cxn modelId="{A9309D2E-5F42-49B4-B3B7-3A2FAF628885}" type="presOf" srcId="{D9F34669-4AA6-4A9C-B8C7-7FE3A31B2893}" destId="{37EB1A0A-D4D8-42FC-AA54-81802AC992E1}" srcOrd="0" destOrd="0" presId="urn:microsoft.com/office/officeart/2005/8/layout/hList7"/>
    <dgm:cxn modelId="{6E7D6ECD-A919-454E-B392-F373D4381988}" type="presOf" srcId="{783B6C51-39A4-4162-A18B-BB8978D06174}" destId="{F997046E-7E60-4998-9FC9-C6A6F043AD74}" srcOrd="0" destOrd="0" presId="urn:microsoft.com/office/officeart/2005/8/layout/hList7"/>
    <dgm:cxn modelId="{B881D0A1-EE67-43DD-8BD4-010CF21E9F36}" type="presOf" srcId="{D584A706-7670-467E-AD31-B0C38C3D040F}" destId="{49B5B1F6-7CC0-4BEA-961B-6C927B630822}" srcOrd="0" destOrd="3" presId="urn:microsoft.com/office/officeart/2005/8/layout/hList7"/>
    <dgm:cxn modelId="{AC077F86-20D7-45D7-9784-AFD7B0F3D837}" type="presOf" srcId="{FD50092B-1BD8-4420-A404-ABF27C573DB3}" destId="{6459826E-B0B9-46EF-BC3F-7E554EE1E613}" srcOrd="1" destOrd="2" presId="urn:microsoft.com/office/officeart/2005/8/layout/hList7"/>
    <dgm:cxn modelId="{FC797178-631D-434F-9B2E-332EF6965993}" srcId="{22FFD8FA-4FA4-48B0-B66F-B7C280205FF9}" destId="{FD50092B-1BD8-4420-A404-ABF27C573DB3}" srcOrd="1" destOrd="0" parTransId="{74C9CA66-656A-405C-942D-F602C6C49182}" sibTransId="{7D7E202F-4BDF-4293-A3F2-08FB53C1E134}"/>
    <dgm:cxn modelId="{D5E59283-E1E3-4E9F-A3AF-DBA7B2BC8946}" type="presOf" srcId="{EFEF1A92-C4C4-4BF8-9850-0ABE4F38251C}" destId="{6459826E-B0B9-46EF-BC3F-7E554EE1E613}" srcOrd="1" destOrd="1" presId="urn:microsoft.com/office/officeart/2005/8/layout/hList7"/>
    <dgm:cxn modelId="{4C928096-391A-4509-8789-D09B39B65040}" srcId="{C31BEBDE-2C2B-4AB2-9164-34E65E7F5A32}" destId="{783B6C51-39A4-4162-A18B-BB8978D06174}" srcOrd="0" destOrd="0" parTransId="{4002BDB8-405C-42BD-A6E3-BF64119A8736}" sibTransId="{D9F34669-4AA6-4A9C-B8C7-7FE3A31B2893}"/>
    <dgm:cxn modelId="{28E84498-807B-4063-BEAD-2EC6B495CFB1}" type="presParOf" srcId="{5C8BEAE1-4461-466D-9C47-DD971B916E48}" destId="{3058FAF4-713C-4E3E-8DF0-C6CCDA3E898D}" srcOrd="0" destOrd="0" presId="urn:microsoft.com/office/officeart/2005/8/layout/hList7"/>
    <dgm:cxn modelId="{87956569-E6EF-4C38-B071-492741EA9AE9}" type="presParOf" srcId="{5C8BEAE1-4461-466D-9C47-DD971B916E48}" destId="{F37A646E-4774-44C9-9914-B21A7CE52277}" srcOrd="1" destOrd="0" presId="urn:microsoft.com/office/officeart/2005/8/layout/hList7"/>
    <dgm:cxn modelId="{3AECF3D0-0763-4B30-920C-9F2DF1E8BED8}" type="presParOf" srcId="{F37A646E-4774-44C9-9914-B21A7CE52277}" destId="{11D6BAEA-2F04-4278-A4EB-BC69709AAE88}" srcOrd="0" destOrd="0" presId="urn:microsoft.com/office/officeart/2005/8/layout/hList7"/>
    <dgm:cxn modelId="{AE9CBAC2-58FC-4161-BC56-CF5AE4830425}" type="presParOf" srcId="{11D6BAEA-2F04-4278-A4EB-BC69709AAE88}" destId="{F997046E-7E60-4998-9FC9-C6A6F043AD74}" srcOrd="0" destOrd="0" presId="urn:microsoft.com/office/officeart/2005/8/layout/hList7"/>
    <dgm:cxn modelId="{E2C4A7D4-B5EF-45F7-BD7C-67E31D884EF6}" type="presParOf" srcId="{11D6BAEA-2F04-4278-A4EB-BC69709AAE88}" destId="{4030EF7B-9FB6-4661-B48C-1DB02D0E871A}" srcOrd="1" destOrd="0" presId="urn:microsoft.com/office/officeart/2005/8/layout/hList7"/>
    <dgm:cxn modelId="{3DF4590E-8B81-4F3B-A886-E539F07C8910}" type="presParOf" srcId="{11D6BAEA-2F04-4278-A4EB-BC69709AAE88}" destId="{2A9E48F8-25EB-425E-9A35-537652C73AD6}" srcOrd="2" destOrd="0" presId="urn:microsoft.com/office/officeart/2005/8/layout/hList7"/>
    <dgm:cxn modelId="{161CC193-3F2F-4ADD-BC29-F797567ED5A9}" type="presParOf" srcId="{11D6BAEA-2F04-4278-A4EB-BC69709AAE88}" destId="{1C9BD73F-A4A1-4DE6-919B-04095F0127B1}" srcOrd="3" destOrd="0" presId="urn:microsoft.com/office/officeart/2005/8/layout/hList7"/>
    <dgm:cxn modelId="{7B343306-3D11-4E36-BC5F-72E920EEE336}" type="presParOf" srcId="{F37A646E-4774-44C9-9914-B21A7CE52277}" destId="{37EB1A0A-D4D8-42FC-AA54-81802AC992E1}" srcOrd="1" destOrd="0" presId="urn:microsoft.com/office/officeart/2005/8/layout/hList7"/>
    <dgm:cxn modelId="{4C685616-1BDD-45AD-B642-C4E157CFEA7F}" type="presParOf" srcId="{F37A646E-4774-44C9-9914-B21A7CE52277}" destId="{085F8812-C19B-4FC8-BED6-2C824F2BCBAF}" srcOrd="2" destOrd="0" presId="urn:microsoft.com/office/officeart/2005/8/layout/hList7"/>
    <dgm:cxn modelId="{E5B6B19C-EAA1-4117-B72D-148A71875B08}" type="presParOf" srcId="{085F8812-C19B-4FC8-BED6-2C824F2BCBAF}" destId="{49B5B1F6-7CC0-4BEA-961B-6C927B630822}" srcOrd="0" destOrd="0" presId="urn:microsoft.com/office/officeart/2005/8/layout/hList7"/>
    <dgm:cxn modelId="{C6EAA57F-5054-4B63-BCB1-41EAE0FBD53B}" type="presParOf" srcId="{085F8812-C19B-4FC8-BED6-2C824F2BCBAF}" destId="{6459826E-B0B9-46EF-BC3F-7E554EE1E613}" srcOrd="1" destOrd="0" presId="urn:microsoft.com/office/officeart/2005/8/layout/hList7"/>
    <dgm:cxn modelId="{25BF6EBA-B398-4C01-A8C4-0D76F84D2DCD}" type="presParOf" srcId="{085F8812-C19B-4FC8-BED6-2C824F2BCBAF}" destId="{14541596-A922-4F55-B8F8-ECB08364FD6F}" srcOrd="2" destOrd="0" presId="urn:microsoft.com/office/officeart/2005/8/layout/hList7"/>
    <dgm:cxn modelId="{A4627A45-8749-4639-861A-3622EE869024}" type="presParOf" srcId="{085F8812-C19B-4FC8-BED6-2C824F2BCBAF}" destId="{8EB87E8C-F9DB-4704-A743-422184447C8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31BEBDE-2C2B-4AB2-9164-34E65E7F5A32}" type="doc">
      <dgm:prSet loTypeId="urn:microsoft.com/office/officeart/2005/8/layout/lProcess2" loCatId="relationship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id-ID"/>
        </a:p>
      </dgm:t>
    </dgm:pt>
    <dgm:pt modelId="{783B6C51-39A4-4162-A18B-BB8978D06174}">
      <dgm:prSet phldrT="[Text]" custT="1"/>
      <dgm:spPr/>
      <dgm:t>
        <a:bodyPr/>
        <a:lstStyle/>
        <a:p>
          <a:r>
            <a:rPr lang="id-ID" sz="2400" b="1" dirty="0" smtClean="0"/>
            <a:t>Teknik analisis tertutup</a:t>
          </a:r>
          <a:r>
            <a:rPr lang="id-ID" sz="2400" dirty="0" smtClean="0"/>
            <a:t>, </a:t>
          </a:r>
          <a:endParaRPr lang="id-ID" sz="2400" dirty="0"/>
        </a:p>
      </dgm:t>
    </dgm:pt>
    <dgm:pt modelId="{4002BDB8-405C-42BD-A6E3-BF64119A8736}" type="parTrans" cxnId="{4C928096-391A-4509-8789-D09B39B65040}">
      <dgm:prSet/>
      <dgm:spPr/>
      <dgm:t>
        <a:bodyPr/>
        <a:lstStyle/>
        <a:p>
          <a:endParaRPr lang="id-ID" sz="2000">
            <a:solidFill>
              <a:schemeClr val="bg1"/>
            </a:solidFill>
          </a:endParaRPr>
        </a:p>
      </dgm:t>
    </dgm:pt>
    <dgm:pt modelId="{D9F34669-4AA6-4A9C-B8C7-7FE3A31B2893}" type="sibTrans" cxnId="{4C928096-391A-4509-8789-D09B39B65040}">
      <dgm:prSet/>
      <dgm:spPr/>
      <dgm:t>
        <a:bodyPr/>
        <a:lstStyle/>
        <a:p>
          <a:endParaRPr lang="id-ID" sz="2000">
            <a:solidFill>
              <a:schemeClr val="bg1"/>
            </a:solidFill>
          </a:endParaRPr>
        </a:p>
      </dgm:t>
    </dgm:pt>
    <dgm:pt modelId="{22FFD8FA-4FA4-48B0-B66F-B7C280205FF9}">
      <dgm:prSet phldrT="[Text]" custT="1"/>
      <dgm:spPr/>
      <dgm:t>
        <a:bodyPr/>
        <a:lstStyle/>
        <a:p>
          <a:r>
            <a:rPr lang="id-ID" sz="2400" b="1" dirty="0" smtClean="0"/>
            <a:t>Teknik analisis terbuka, </a:t>
          </a:r>
          <a:endParaRPr lang="id-ID" sz="2400" dirty="0"/>
        </a:p>
      </dgm:t>
    </dgm:pt>
    <dgm:pt modelId="{67CF4CCB-F1F9-4E5B-8B08-352487AF1272}" type="parTrans" cxnId="{782E7E3F-B11F-4E50-A4DD-38BA09C220A2}">
      <dgm:prSet/>
      <dgm:spPr/>
      <dgm:t>
        <a:bodyPr/>
        <a:lstStyle/>
        <a:p>
          <a:endParaRPr lang="id-ID" sz="2000"/>
        </a:p>
      </dgm:t>
    </dgm:pt>
    <dgm:pt modelId="{E574AB40-06C2-4381-8F5B-D1A07E8FCA24}" type="sibTrans" cxnId="{782E7E3F-B11F-4E50-A4DD-38BA09C220A2}">
      <dgm:prSet/>
      <dgm:spPr/>
      <dgm:t>
        <a:bodyPr/>
        <a:lstStyle/>
        <a:p>
          <a:endParaRPr lang="id-ID" sz="2000"/>
        </a:p>
      </dgm:t>
    </dgm:pt>
    <dgm:pt modelId="{71C9735E-563E-4D2B-956B-4DA10AAB9418}">
      <dgm:prSet phldrT="[Text]" custT="1"/>
      <dgm:spPr/>
      <dgm:t>
        <a:bodyPr/>
        <a:lstStyle/>
        <a:p>
          <a:r>
            <a:rPr lang="id-ID" sz="1800" dirty="0" smtClean="0"/>
            <a:t>teknik analisis yang elemen/unsur/kategori/faktor variabelnya sudah ditetapkan oleh ahli yang menyussunnya.</a:t>
          </a:r>
          <a:endParaRPr lang="id-ID" sz="1800" dirty="0"/>
        </a:p>
      </dgm:t>
    </dgm:pt>
    <dgm:pt modelId="{BF306672-5757-4AF7-A3CD-A4552C988A53}" type="parTrans" cxnId="{44D3B45B-653D-4C17-AB1D-D68DF4FAC02B}">
      <dgm:prSet/>
      <dgm:spPr/>
      <dgm:t>
        <a:bodyPr/>
        <a:lstStyle/>
        <a:p>
          <a:endParaRPr lang="id-ID" sz="2000"/>
        </a:p>
      </dgm:t>
    </dgm:pt>
    <dgm:pt modelId="{A6AD6597-8693-4BC4-A901-156672C7395D}" type="sibTrans" cxnId="{44D3B45B-653D-4C17-AB1D-D68DF4FAC02B}">
      <dgm:prSet/>
      <dgm:spPr/>
      <dgm:t>
        <a:bodyPr/>
        <a:lstStyle/>
        <a:p>
          <a:endParaRPr lang="id-ID" sz="2000"/>
        </a:p>
      </dgm:t>
    </dgm:pt>
    <dgm:pt modelId="{A829C8F4-4FDD-43D4-B345-54F679B48CB6}">
      <dgm:prSet phldrT="[Text]" custT="1"/>
      <dgm:spPr/>
      <dgm:t>
        <a:bodyPr/>
        <a:lstStyle/>
        <a:p>
          <a:r>
            <a:rPr lang="id-ID" sz="1800" dirty="0" smtClean="0"/>
            <a:t>elemen/unsur/kategori/ variabelnya belum ditetapkan, tetapi alur berpikirnya sudah ditetapkan dan pengguna alur pikir memiliki kebebasan menentukan elemen atau faktor- faktor yang terkait atau berpengaruh</a:t>
          </a:r>
          <a:endParaRPr lang="id-ID" sz="1800" dirty="0"/>
        </a:p>
      </dgm:t>
    </dgm:pt>
    <dgm:pt modelId="{1AC2846F-5A5D-4603-ABE7-481E9CA119A9}" type="parTrans" cxnId="{A13E72C7-2846-4BB3-963B-5C820F4E9764}">
      <dgm:prSet/>
      <dgm:spPr/>
      <dgm:t>
        <a:bodyPr/>
        <a:lstStyle/>
        <a:p>
          <a:endParaRPr lang="id-ID" sz="2000"/>
        </a:p>
      </dgm:t>
    </dgm:pt>
    <dgm:pt modelId="{9F01225B-13E7-4C0D-88D1-2EBEC33B7D2B}" type="sibTrans" cxnId="{A13E72C7-2846-4BB3-963B-5C820F4E9764}">
      <dgm:prSet/>
      <dgm:spPr/>
      <dgm:t>
        <a:bodyPr/>
        <a:lstStyle/>
        <a:p>
          <a:endParaRPr lang="id-ID" sz="2000"/>
        </a:p>
      </dgm:t>
    </dgm:pt>
    <dgm:pt modelId="{B52F59BD-E4A0-4A7C-8059-D93AB9B0314E}">
      <dgm:prSet phldrT="[Text]" custT="1"/>
      <dgm:spPr/>
      <dgm:t>
        <a:bodyPr/>
        <a:lstStyle/>
        <a:p>
          <a:r>
            <a:rPr lang="id-ID" sz="1800" dirty="0" smtClean="0"/>
            <a:t>dikelola </a:t>
          </a:r>
          <a:r>
            <a:rPr lang="id-ID" dirty="0" smtClean="0"/>
            <a:t>konsultan manajemen, maka sulit memperolehnya secara komprehensif. Ini adalah bisnis</a:t>
          </a:r>
          <a:endParaRPr lang="id-ID" sz="1800" dirty="0"/>
        </a:p>
      </dgm:t>
    </dgm:pt>
    <dgm:pt modelId="{2FF0A2E8-17D9-437F-A7D7-31E6E617059A}" type="parTrans" cxnId="{403698A1-683C-4014-8382-8E9FDE3081F7}">
      <dgm:prSet/>
      <dgm:spPr/>
      <dgm:t>
        <a:bodyPr/>
        <a:lstStyle/>
        <a:p>
          <a:endParaRPr lang="id-ID"/>
        </a:p>
      </dgm:t>
    </dgm:pt>
    <dgm:pt modelId="{11CF0332-BBC4-4A1C-A9E3-9DD0D3F47D40}" type="sibTrans" cxnId="{403698A1-683C-4014-8382-8E9FDE3081F7}">
      <dgm:prSet/>
      <dgm:spPr/>
      <dgm:t>
        <a:bodyPr/>
        <a:lstStyle/>
        <a:p>
          <a:endParaRPr lang="id-ID"/>
        </a:p>
      </dgm:t>
    </dgm:pt>
    <dgm:pt modelId="{C91A57B3-1974-4963-9145-C55AB8048B66}" type="pres">
      <dgm:prSet presAssocID="{C31BEBDE-2C2B-4AB2-9164-34E65E7F5A32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A71E3996-5173-42ED-B701-CEC33B873BDD}" type="pres">
      <dgm:prSet presAssocID="{783B6C51-39A4-4162-A18B-BB8978D06174}" presName="compNode" presStyleCnt="0"/>
      <dgm:spPr/>
    </dgm:pt>
    <dgm:pt modelId="{84A73BBF-8572-4D2D-BD11-8E7893ECAC4E}" type="pres">
      <dgm:prSet presAssocID="{783B6C51-39A4-4162-A18B-BB8978D06174}" presName="aNode" presStyleLbl="bgShp" presStyleIdx="0" presStyleCnt="2"/>
      <dgm:spPr/>
      <dgm:t>
        <a:bodyPr/>
        <a:lstStyle/>
        <a:p>
          <a:endParaRPr lang="id-ID"/>
        </a:p>
      </dgm:t>
    </dgm:pt>
    <dgm:pt modelId="{20F80AA9-AA92-47A6-A0E8-E925A16D7943}" type="pres">
      <dgm:prSet presAssocID="{783B6C51-39A4-4162-A18B-BB8978D06174}" presName="textNode" presStyleLbl="bgShp" presStyleIdx="0" presStyleCnt="2"/>
      <dgm:spPr/>
      <dgm:t>
        <a:bodyPr/>
        <a:lstStyle/>
        <a:p>
          <a:endParaRPr lang="id-ID"/>
        </a:p>
      </dgm:t>
    </dgm:pt>
    <dgm:pt modelId="{88603F0F-2409-404E-A0AA-AAEA8FB79CDF}" type="pres">
      <dgm:prSet presAssocID="{783B6C51-39A4-4162-A18B-BB8978D06174}" presName="compChildNode" presStyleCnt="0"/>
      <dgm:spPr/>
    </dgm:pt>
    <dgm:pt modelId="{DA0FED70-1ABA-4DBF-B14D-E4B664FC7DD1}" type="pres">
      <dgm:prSet presAssocID="{783B6C51-39A4-4162-A18B-BB8978D06174}" presName="theInnerList" presStyleCnt="0"/>
      <dgm:spPr/>
    </dgm:pt>
    <dgm:pt modelId="{DEEDC5CE-24D8-46ED-9AD1-C4F49B155799}" type="pres">
      <dgm:prSet presAssocID="{71C9735E-563E-4D2B-956B-4DA10AAB9418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AAB7E8B-15C8-4CA6-9D34-E7149585F231}" type="pres">
      <dgm:prSet presAssocID="{71C9735E-563E-4D2B-956B-4DA10AAB9418}" presName="aSpace2" presStyleCnt="0"/>
      <dgm:spPr/>
    </dgm:pt>
    <dgm:pt modelId="{E517F227-B0DA-4E5E-9AF2-598241BAE030}" type="pres">
      <dgm:prSet presAssocID="{B52F59BD-E4A0-4A7C-8059-D93AB9B0314E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73500D0-FAB9-4C66-B02E-D61C60179F57}" type="pres">
      <dgm:prSet presAssocID="{783B6C51-39A4-4162-A18B-BB8978D06174}" presName="aSpace" presStyleCnt="0"/>
      <dgm:spPr/>
    </dgm:pt>
    <dgm:pt modelId="{A5470CE3-46DF-4663-80C8-16974E91D5C3}" type="pres">
      <dgm:prSet presAssocID="{22FFD8FA-4FA4-48B0-B66F-B7C280205FF9}" presName="compNode" presStyleCnt="0"/>
      <dgm:spPr/>
    </dgm:pt>
    <dgm:pt modelId="{E043C091-6667-47F0-898C-502805DF5B6D}" type="pres">
      <dgm:prSet presAssocID="{22FFD8FA-4FA4-48B0-B66F-B7C280205FF9}" presName="aNode" presStyleLbl="bgShp" presStyleIdx="1" presStyleCnt="2"/>
      <dgm:spPr/>
      <dgm:t>
        <a:bodyPr/>
        <a:lstStyle/>
        <a:p>
          <a:endParaRPr lang="id-ID"/>
        </a:p>
      </dgm:t>
    </dgm:pt>
    <dgm:pt modelId="{05CFD487-E66A-499B-B9FC-511BAC04D0C6}" type="pres">
      <dgm:prSet presAssocID="{22FFD8FA-4FA4-48B0-B66F-B7C280205FF9}" presName="textNode" presStyleLbl="bgShp" presStyleIdx="1" presStyleCnt="2"/>
      <dgm:spPr/>
      <dgm:t>
        <a:bodyPr/>
        <a:lstStyle/>
        <a:p>
          <a:endParaRPr lang="id-ID"/>
        </a:p>
      </dgm:t>
    </dgm:pt>
    <dgm:pt modelId="{E77BD329-6EDB-4FD6-A88C-A35772978D4A}" type="pres">
      <dgm:prSet presAssocID="{22FFD8FA-4FA4-48B0-B66F-B7C280205FF9}" presName="compChildNode" presStyleCnt="0"/>
      <dgm:spPr/>
    </dgm:pt>
    <dgm:pt modelId="{B59FFD1D-6B4F-4AA1-B619-53C9A4C781A1}" type="pres">
      <dgm:prSet presAssocID="{22FFD8FA-4FA4-48B0-B66F-B7C280205FF9}" presName="theInnerList" presStyleCnt="0"/>
      <dgm:spPr/>
    </dgm:pt>
    <dgm:pt modelId="{DB0B1A64-052E-4FCE-9FD6-A38F69FB8558}" type="pres">
      <dgm:prSet presAssocID="{A829C8F4-4FDD-43D4-B345-54F679B48CB6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83C4CD73-E647-4A10-8859-AF7C812D42A2}" type="presOf" srcId="{C31BEBDE-2C2B-4AB2-9164-34E65E7F5A32}" destId="{C91A57B3-1974-4963-9145-C55AB8048B66}" srcOrd="0" destOrd="0" presId="urn:microsoft.com/office/officeart/2005/8/layout/lProcess2"/>
    <dgm:cxn modelId="{4DDE788E-FBC0-4562-8B96-003A703D369D}" type="presOf" srcId="{B52F59BD-E4A0-4A7C-8059-D93AB9B0314E}" destId="{E517F227-B0DA-4E5E-9AF2-598241BAE030}" srcOrd="0" destOrd="0" presId="urn:microsoft.com/office/officeart/2005/8/layout/lProcess2"/>
    <dgm:cxn modelId="{A13E72C7-2846-4BB3-963B-5C820F4E9764}" srcId="{22FFD8FA-4FA4-48B0-B66F-B7C280205FF9}" destId="{A829C8F4-4FDD-43D4-B345-54F679B48CB6}" srcOrd="0" destOrd="0" parTransId="{1AC2846F-5A5D-4603-ABE7-481E9CA119A9}" sibTransId="{9F01225B-13E7-4C0D-88D1-2EBEC33B7D2B}"/>
    <dgm:cxn modelId="{6C71F5BE-CDA2-4721-A717-B73E30224061}" type="presOf" srcId="{22FFD8FA-4FA4-48B0-B66F-B7C280205FF9}" destId="{05CFD487-E66A-499B-B9FC-511BAC04D0C6}" srcOrd="1" destOrd="0" presId="urn:microsoft.com/office/officeart/2005/8/layout/lProcess2"/>
    <dgm:cxn modelId="{CBED6F0F-35C5-47A4-ACCF-C65497A97D28}" type="presOf" srcId="{783B6C51-39A4-4162-A18B-BB8978D06174}" destId="{84A73BBF-8572-4D2D-BD11-8E7893ECAC4E}" srcOrd="0" destOrd="0" presId="urn:microsoft.com/office/officeart/2005/8/layout/lProcess2"/>
    <dgm:cxn modelId="{357D4704-3A7A-4D59-B17E-FBDE80E029D2}" type="presOf" srcId="{783B6C51-39A4-4162-A18B-BB8978D06174}" destId="{20F80AA9-AA92-47A6-A0E8-E925A16D7943}" srcOrd="1" destOrd="0" presId="urn:microsoft.com/office/officeart/2005/8/layout/lProcess2"/>
    <dgm:cxn modelId="{782E7E3F-B11F-4E50-A4DD-38BA09C220A2}" srcId="{C31BEBDE-2C2B-4AB2-9164-34E65E7F5A32}" destId="{22FFD8FA-4FA4-48B0-B66F-B7C280205FF9}" srcOrd="1" destOrd="0" parTransId="{67CF4CCB-F1F9-4E5B-8B08-352487AF1272}" sibTransId="{E574AB40-06C2-4381-8F5B-D1A07E8FCA24}"/>
    <dgm:cxn modelId="{129A6B44-9BAB-4E4E-8F56-320CDE9252C4}" type="presOf" srcId="{A829C8F4-4FDD-43D4-B345-54F679B48CB6}" destId="{DB0B1A64-052E-4FCE-9FD6-A38F69FB8558}" srcOrd="0" destOrd="0" presId="urn:microsoft.com/office/officeart/2005/8/layout/lProcess2"/>
    <dgm:cxn modelId="{44D3B45B-653D-4C17-AB1D-D68DF4FAC02B}" srcId="{783B6C51-39A4-4162-A18B-BB8978D06174}" destId="{71C9735E-563E-4D2B-956B-4DA10AAB9418}" srcOrd="0" destOrd="0" parTransId="{BF306672-5757-4AF7-A3CD-A4552C988A53}" sibTransId="{A6AD6597-8693-4BC4-A901-156672C7395D}"/>
    <dgm:cxn modelId="{403698A1-683C-4014-8382-8E9FDE3081F7}" srcId="{783B6C51-39A4-4162-A18B-BB8978D06174}" destId="{B52F59BD-E4A0-4A7C-8059-D93AB9B0314E}" srcOrd="1" destOrd="0" parTransId="{2FF0A2E8-17D9-437F-A7D7-31E6E617059A}" sibTransId="{11CF0332-BBC4-4A1C-A9E3-9DD0D3F47D40}"/>
    <dgm:cxn modelId="{F2336222-212C-42DA-897A-F0A167A7E0DC}" type="presOf" srcId="{22FFD8FA-4FA4-48B0-B66F-B7C280205FF9}" destId="{E043C091-6667-47F0-898C-502805DF5B6D}" srcOrd="0" destOrd="0" presId="urn:microsoft.com/office/officeart/2005/8/layout/lProcess2"/>
    <dgm:cxn modelId="{4C928096-391A-4509-8789-D09B39B65040}" srcId="{C31BEBDE-2C2B-4AB2-9164-34E65E7F5A32}" destId="{783B6C51-39A4-4162-A18B-BB8978D06174}" srcOrd="0" destOrd="0" parTransId="{4002BDB8-405C-42BD-A6E3-BF64119A8736}" sibTransId="{D9F34669-4AA6-4A9C-B8C7-7FE3A31B2893}"/>
    <dgm:cxn modelId="{13323CC8-AF54-4053-9F57-96C346F0CAEA}" type="presOf" srcId="{71C9735E-563E-4D2B-956B-4DA10AAB9418}" destId="{DEEDC5CE-24D8-46ED-9AD1-C4F49B155799}" srcOrd="0" destOrd="0" presId="urn:microsoft.com/office/officeart/2005/8/layout/lProcess2"/>
    <dgm:cxn modelId="{7A30FF2D-9EAC-47E5-A553-474A06C3FBA8}" type="presParOf" srcId="{C91A57B3-1974-4963-9145-C55AB8048B66}" destId="{A71E3996-5173-42ED-B701-CEC33B873BDD}" srcOrd="0" destOrd="0" presId="urn:microsoft.com/office/officeart/2005/8/layout/lProcess2"/>
    <dgm:cxn modelId="{CB18A805-3F23-4CEE-9A5A-31EF894C5FB3}" type="presParOf" srcId="{A71E3996-5173-42ED-B701-CEC33B873BDD}" destId="{84A73BBF-8572-4D2D-BD11-8E7893ECAC4E}" srcOrd="0" destOrd="0" presId="urn:microsoft.com/office/officeart/2005/8/layout/lProcess2"/>
    <dgm:cxn modelId="{DF72935F-85AD-47CC-A9E5-8EC8CF5CEE5A}" type="presParOf" srcId="{A71E3996-5173-42ED-B701-CEC33B873BDD}" destId="{20F80AA9-AA92-47A6-A0E8-E925A16D7943}" srcOrd="1" destOrd="0" presId="urn:microsoft.com/office/officeart/2005/8/layout/lProcess2"/>
    <dgm:cxn modelId="{AE26CBD2-9B3A-4E18-8536-0B71C1B84DEF}" type="presParOf" srcId="{A71E3996-5173-42ED-B701-CEC33B873BDD}" destId="{88603F0F-2409-404E-A0AA-AAEA8FB79CDF}" srcOrd="2" destOrd="0" presId="urn:microsoft.com/office/officeart/2005/8/layout/lProcess2"/>
    <dgm:cxn modelId="{F811E932-C093-48A4-8049-FBC2B9D8C449}" type="presParOf" srcId="{88603F0F-2409-404E-A0AA-AAEA8FB79CDF}" destId="{DA0FED70-1ABA-4DBF-B14D-E4B664FC7DD1}" srcOrd="0" destOrd="0" presId="urn:microsoft.com/office/officeart/2005/8/layout/lProcess2"/>
    <dgm:cxn modelId="{26048A66-5B82-4D14-9ED2-0E3F5E73DEBB}" type="presParOf" srcId="{DA0FED70-1ABA-4DBF-B14D-E4B664FC7DD1}" destId="{DEEDC5CE-24D8-46ED-9AD1-C4F49B155799}" srcOrd="0" destOrd="0" presId="urn:microsoft.com/office/officeart/2005/8/layout/lProcess2"/>
    <dgm:cxn modelId="{0C7530D6-A307-4D1C-90BB-BB104351E281}" type="presParOf" srcId="{DA0FED70-1ABA-4DBF-B14D-E4B664FC7DD1}" destId="{1AAB7E8B-15C8-4CA6-9D34-E7149585F231}" srcOrd="1" destOrd="0" presId="urn:microsoft.com/office/officeart/2005/8/layout/lProcess2"/>
    <dgm:cxn modelId="{E9A46029-B7DE-412F-8044-042863E261E9}" type="presParOf" srcId="{DA0FED70-1ABA-4DBF-B14D-E4B664FC7DD1}" destId="{E517F227-B0DA-4E5E-9AF2-598241BAE030}" srcOrd="2" destOrd="0" presId="urn:microsoft.com/office/officeart/2005/8/layout/lProcess2"/>
    <dgm:cxn modelId="{864FF4A0-9185-4401-AFB1-9621C53E6DEF}" type="presParOf" srcId="{C91A57B3-1974-4963-9145-C55AB8048B66}" destId="{D73500D0-FAB9-4C66-B02E-D61C60179F57}" srcOrd="1" destOrd="0" presId="urn:microsoft.com/office/officeart/2005/8/layout/lProcess2"/>
    <dgm:cxn modelId="{0C410159-FF40-44F0-9AA0-B161420E1650}" type="presParOf" srcId="{C91A57B3-1974-4963-9145-C55AB8048B66}" destId="{A5470CE3-46DF-4663-80C8-16974E91D5C3}" srcOrd="2" destOrd="0" presId="urn:microsoft.com/office/officeart/2005/8/layout/lProcess2"/>
    <dgm:cxn modelId="{7277E716-7CC2-4C37-88BF-80086815D179}" type="presParOf" srcId="{A5470CE3-46DF-4663-80C8-16974E91D5C3}" destId="{E043C091-6667-47F0-898C-502805DF5B6D}" srcOrd="0" destOrd="0" presId="urn:microsoft.com/office/officeart/2005/8/layout/lProcess2"/>
    <dgm:cxn modelId="{EF829B39-AEAF-4BC3-B8D8-EACB1976E324}" type="presParOf" srcId="{A5470CE3-46DF-4663-80C8-16974E91D5C3}" destId="{05CFD487-E66A-499B-B9FC-511BAC04D0C6}" srcOrd="1" destOrd="0" presId="urn:microsoft.com/office/officeart/2005/8/layout/lProcess2"/>
    <dgm:cxn modelId="{159FDC6A-BD2D-46A0-BEB2-FEE6EE17DA78}" type="presParOf" srcId="{A5470CE3-46DF-4663-80C8-16974E91D5C3}" destId="{E77BD329-6EDB-4FD6-A88C-A35772978D4A}" srcOrd="2" destOrd="0" presId="urn:microsoft.com/office/officeart/2005/8/layout/lProcess2"/>
    <dgm:cxn modelId="{57CEE116-10C2-4210-A255-C54BFCBA7DD2}" type="presParOf" srcId="{E77BD329-6EDB-4FD6-A88C-A35772978D4A}" destId="{B59FFD1D-6B4F-4AA1-B619-53C9A4C781A1}" srcOrd="0" destOrd="0" presId="urn:microsoft.com/office/officeart/2005/8/layout/lProcess2"/>
    <dgm:cxn modelId="{20A1ABF3-54CB-44FE-B2A4-21E56AB9BC40}" type="presParOf" srcId="{B59FFD1D-6B4F-4AA1-B619-53C9A4C781A1}" destId="{DB0B1A64-052E-4FCE-9FD6-A38F69FB855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31BEBDE-2C2B-4AB2-9164-34E65E7F5A32}" type="doc">
      <dgm:prSet loTypeId="urn:microsoft.com/office/officeart/2005/8/layout/hList1" loCatId="list" qsTypeId="urn:microsoft.com/office/officeart/2005/8/quickstyle/simple3" qsCatId="simple" csTypeId="urn:microsoft.com/office/officeart/2005/8/colors/accent3_1" csCatId="accent3" phldr="1"/>
      <dgm:spPr/>
      <dgm:t>
        <a:bodyPr/>
        <a:lstStyle/>
        <a:p>
          <a:endParaRPr lang="id-ID"/>
        </a:p>
      </dgm:t>
    </dgm:pt>
    <dgm:pt modelId="{783B6C51-39A4-4162-A18B-BB8978D06174}">
      <dgm:prSet phldrT="[Text]"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.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4002BDB8-405C-42BD-A6E3-BF64119A8736}" type="parTrans" cxnId="{4C928096-391A-4509-8789-D09B39B65040}">
      <dgm:prSet/>
      <dgm:spPr/>
      <dgm:t>
        <a:bodyPr/>
        <a:lstStyle/>
        <a:p>
          <a:endParaRPr lang="id-ID" sz="160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D9F34669-4AA6-4A9C-B8C7-7FE3A31B2893}" type="sibTrans" cxnId="{4C928096-391A-4509-8789-D09B39B65040}">
      <dgm:prSet/>
      <dgm:spPr/>
      <dgm:t>
        <a:bodyPr/>
        <a:lstStyle/>
        <a:p>
          <a:endParaRPr lang="id-ID" sz="160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F7E2DEFB-5672-4C15-9DDB-7523E8B4FC52}">
      <dgm:prSet custT="1"/>
      <dgm:spPr/>
      <dgm:t>
        <a:bodyPr/>
        <a:lstStyle/>
        <a:p>
          <a:pPr rtl="0"/>
          <a:r>
            <a:rPr lang="id-ID" sz="1600" dirty="0" smtClean="0">
              <a:latin typeface="Arial" pitchFamily="34" charset="0"/>
              <a:cs typeface="Arial" pitchFamily="34" charset="0"/>
            </a:rPr>
            <a:t>Weisbord’s Six-Box Model (1976)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8BE7EE28-D195-4B95-A699-E7E3E57636D9}" type="parTrans" cxnId="{E6682B1D-56C9-4E6B-91B8-EF437E4B490F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060CC369-10C7-4BB0-81BB-29D5ECF3D2C1}" type="sibTrans" cxnId="{E6682B1D-56C9-4E6B-91B8-EF437E4B490F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5BE45DFA-95DC-44C2-AB23-C2AC901DEAF6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Congruence Model for Organization Analysis (1977)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1C0C951A-8305-4BC1-B152-4A9162531391}" type="parTrans" cxnId="{1D7A0936-6630-4E0F-B39E-7557AA606748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7F854B67-19DA-436A-A302-59E62AC1D377}" type="sibTrans" cxnId="{1D7A0936-6630-4E0F-B39E-7557AA606748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85956618-B274-4F2F-B3A9-59F3B37FD73C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McKinsey 7S Framework (1981-1982)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AE0DF5D6-A538-472D-B10F-AFA2AC62DC9D}" type="parTrans" cxnId="{F2B09598-D814-442A-B4A3-392DE91741D5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6118BB5A-06DC-42A9-B9B4-DF74C1DCB6C7}" type="sibTrans" cxnId="{F2B09598-D814-442A-B4A3-392DE91741D5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08AF4132-B460-4C7F-A1AB-50F588A2E606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Tichy’s Technical Political Cultural (TPC) Framework (1983)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467A7DD8-DB17-483E-8FFD-8B3E72B156B6}" type="parTrans" cxnId="{09141BE8-3FD7-4F81-921A-73AD47A57A18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18AD3CBF-7C01-428A-AAE7-25A85834947C}" type="sibTrans" cxnId="{09141BE8-3FD7-4F81-921A-73AD47A57A18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173F1583-E20B-4965-9D89-8EBC74DFBF97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High-Performance Programming (1984)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77AF3D45-FF82-4690-8733-343221417501}" type="parTrans" cxnId="{EC818D93-C0FB-490A-86CE-324ECBB3488B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709C2FC1-8670-4831-A9EF-291B6192B2F2}" type="sibTrans" cxnId="{EC818D93-C0FB-490A-86CE-324ECBB3488B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E6E4CE64-3BCF-42D9-8F5F-DC929E5EFCC9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Leavitt’s Model (1966)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D0A60CAE-79D9-4E3D-938B-270664A060B6}" type="parTrans" cxnId="{97E351D4-9DFA-4FF6-9585-2F8000DAE5C2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06D29199-2786-4FC4-851D-5B168DABD205}" type="sibTrans" cxnId="{97E351D4-9DFA-4FF6-9585-2F8000DAE5C2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3EC3FE2B-1173-4FB2-9141-212D5D2638C6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Burke-Litwin Model of Organizational Performance dan Change (1992)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FBAE4CE1-25DA-4151-9752-0D95B5D697A1}" type="parTrans" cxnId="{F72BDFBB-C1C8-4934-905A-C5EB2F0CDE55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22BA1509-2D3D-4FC0-A862-0B02579CC7CE}" type="sibTrans" cxnId="{F72BDFBB-C1C8-4934-905A-C5EB2F0CDE55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A7941877-BBF3-46D5-98E7-1656FF5E8BFB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Force Field Analysis (1951) Malcom Baldrige National Quality Award (MBNQA)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630FF0BF-E56F-4EB9-80FE-CCFC422035BB}" type="parTrans" cxnId="{4D6BB356-9C3C-4E62-9382-C799D96FC51A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F843059A-3D69-4E1A-93AB-E75AC0466877}" type="sibTrans" cxnId="{4D6BB356-9C3C-4E62-9382-C799D96FC51A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61185F9D-A269-4E74-BA9F-12C1382C12A9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Pedoman Mandiri Penilaian Reformasi Birokrasi (PMPRB)– Permen PAN RB, 2012,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3982E9DC-B7A2-4429-A11F-9EFB6ABD6BA8}" type="parTrans" cxnId="{A6EB5304-5F7F-4A6F-B751-B6D280486291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56D0EEE1-2EF7-4073-B3B4-21B76F5581A2}" type="sibTrans" cxnId="{A6EB5304-5F7F-4A6F-B751-B6D280486291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EA5679A1-133A-4B14-ACB6-21A9CB64B163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Common Asessmen Framework (CAF-Eropa)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E56AD6E8-404E-424B-B60C-D49E97D382C5}" type="parTrans" cxnId="{34374F43-15A6-4CBA-89FD-592DB3E4EDA1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E7D10E1B-7089-4E77-8F5A-C1BF50A6F13C}" type="sibTrans" cxnId="{34374F43-15A6-4CBA-89FD-592DB3E4EDA1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1401E8C6-9242-4693-8D2D-5FBA2B9E6961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.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2744F7CC-658D-4CA6-9002-0310136AF2B7}" type="parTrans" cxnId="{46DD75CC-78A9-4F97-9E11-A102937D6432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B69B090D-37EE-4960-96A2-F0E6C3D08F28}" type="sibTrans" cxnId="{46DD75CC-78A9-4F97-9E11-A102937D6432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81728E62-B039-477D-9E57-6C03C5DAD5CF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Likert System Analysis (1967)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CE8676FE-E8D1-43F6-8C40-2206C2703589}" type="parTrans" cxnId="{87BE7801-CF7F-4A32-BEC5-A07C2B1F974B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51988C86-28BB-4D90-957B-6C2EF37F2E4A}" type="sibTrans" cxnId="{87BE7801-CF7F-4A32-BEC5-A07C2B1F974B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754FFDC3-CB80-468A-8F79-CE4852F3F0BD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13	Open Systems Theory (1966)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B2533D13-E013-4D43-8FAA-24786F8738C7}" type="parTrans" cxnId="{2F3610FA-411C-4570-820B-76D4E2DE75CD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459992DB-2431-4C9A-99A8-2F5C9591B729}" type="sibTrans" cxnId="{2F3610FA-411C-4570-820B-76D4E2DE75CD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109CC039-D969-4E28-A944-2AA78DB4B21A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Diagnosing Individual and Group Behavior (1987)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EF3B4213-C2E5-4429-A085-CFE1702E68CF}" type="parTrans" cxnId="{8BEDB9FB-992B-4DF9-93DB-B26DB3D1892B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5FCF878E-104F-4ED1-B5CF-F01091EE948C}" type="sibTrans" cxnId="{8BEDB9FB-992B-4DF9-93DB-B26DB3D1892B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D09C7F04-682A-403D-8BFF-4C29EC0091A6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Falletta’s Organizational Intelligence Model (2008),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3C0E3216-EB01-4DF0-83F0-B4673278F42D}" type="parTrans" cxnId="{1ACF537F-084E-4C32-955A-DDC38A0742F2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A89D7AAD-05F5-4A46-A9B6-ABBE4461F72F}" type="sibTrans" cxnId="{1ACF537F-084E-4C32-955A-DDC38A0742F2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ED359A38-C035-4EF4-BBE7-B4F022760EB4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Analisa Pohon Masalah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9CECD964-AC89-4E62-B3F2-82D18B569FE0}" type="parTrans" cxnId="{1332B650-B587-4F87-A77F-0CEC18EBF847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CC327F2E-FF98-4BF8-BBAE-88D5DE04E044}" type="sibTrans" cxnId="{1332B650-B587-4F87-A77F-0CEC18EBF847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F5C3AE98-3639-44AF-B0CB-63666749571E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Diagram tulang ikan atau </a:t>
          </a:r>
          <a:r>
            <a:rPr lang="id-ID" sz="1600" i="1" dirty="0" smtClean="0">
              <a:latin typeface="Arial" pitchFamily="34" charset="0"/>
              <a:cs typeface="Arial" pitchFamily="34" charset="0"/>
            </a:rPr>
            <a:t>fishbone diagram </a:t>
          </a:r>
          <a:r>
            <a:rPr lang="id-ID" sz="1600" dirty="0" smtClean="0">
              <a:latin typeface="Arial" pitchFamily="34" charset="0"/>
              <a:cs typeface="Arial" pitchFamily="34" charset="0"/>
            </a:rPr>
            <a:t>(Dr. Kaoru Ishikawa, 1960an)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523B7A30-EFE8-4BDF-BEA0-023ECEADC95C}" type="parTrans" cxnId="{C90895FC-8A2C-4242-9F15-6488519FC383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97EC4167-7CA2-43E9-B55A-0DCA92975688}" type="sibTrans" cxnId="{C90895FC-8A2C-4242-9F15-6488519FC383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DF481693-E5AA-4410-BFCE-854E4F61A80F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Analisa SWOT (</a:t>
          </a:r>
          <a:r>
            <a:rPr lang="id-ID" sz="1600" i="1" dirty="0" smtClean="0">
              <a:latin typeface="Arial" pitchFamily="34" charset="0"/>
              <a:cs typeface="Arial" pitchFamily="34" charset="0"/>
            </a:rPr>
            <a:t>strengths, weaknesses, opportunity and Threats</a:t>
          </a:r>
          <a:r>
            <a:rPr lang="id-ID" sz="1600" dirty="0" smtClean="0">
              <a:latin typeface="Arial" pitchFamily="34" charset="0"/>
              <a:cs typeface="Arial" pitchFamily="34" charset="0"/>
            </a:rPr>
            <a:t>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99EE137B-1E39-4096-87DC-D3195C05D2AF}" type="parTrans" cxnId="{FAD90695-7DFE-4CB7-8B22-C7F25A2FB55F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8F726F83-EB61-4296-979D-158B261FBAC1}" type="sibTrans" cxnId="{FAD90695-7DFE-4CB7-8B22-C7F25A2FB55F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94F8FE66-3558-4AAB-8A40-11E3F1E8246F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Analisa SOAR (</a:t>
          </a:r>
          <a:r>
            <a:rPr lang="id-ID" sz="1600" i="1" dirty="0" smtClean="0">
              <a:latin typeface="Arial" pitchFamily="34" charset="0"/>
              <a:cs typeface="Arial" pitchFamily="34" charset="0"/>
            </a:rPr>
            <a:t>strengths, opportunity,aspirations and results)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FC86C904-DB07-4A17-AA4E-56D03EC386BF}" type="parTrans" cxnId="{4C23FC63-E76E-4C17-BF93-2130001CA9B2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D3E5E698-DF56-4286-B120-9CB8C28CE782}" type="sibTrans" cxnId="{4C23FC63-E76E-4C17-BF93-2130001CA9B2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2D87D1C6-DD31-40E4-A91F-03099B41158F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20	dan sebagaianya..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D9DB944A-420F-40FD-99C3-4B44AD371E64}" type="parTrans" cxnId="{22783009-AEB7-492B-BE89-86BBA856F576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8A240037-BAA9-4CEE-919D-85D450FC8154}" type="sibTrans" cxnId="{22783009-AEB7-492B-BE89-86BBA856F576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2BA4FD36-144A-42EB-AAAB-F3EF2A434CBE}">
      <dgm:prSet custT="1"/>
      <dgm:spPr/>
      <dgm:t>
        <a:bodyPr/>
        <a:lstStyle/>
        <a:p>
          <a:r>
            <a:rPr lang="id-ID" sz="1600" dirty="0" smtClean="0">
              <a:latin typeface="Arial" pitchFamily="34" charset="0"/>
              <a:cs typeface="Arial" pitchFamily="34" charset="0"/>
            </a:rPr>
            <a:t>Soft Systems Methodology (SSM, Chekland and Scholes, 1990)</a:t>
          </a:r>
          <a:endParaRPr lang="id-ID" sz="1600" dirty="0">
            <a:latin typeface="Arial" pitchFamily="34" charset="0"/>
            <a:cs typeface="Arial" pitchFamily="34" charset="0"/>
          </a:endParaRPr>
        </a:p>
      </dgm:t>
    </dgm:pt>
    <dgm:pt modelId="{DCA25215-08B3-4A95-A943-250F715657ED}" type="parTrans" cxnId="{2A75F0EE-69A2-45D5-9BB5-EA9EE0699DD2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E38C2B31-CB76-44DA-A64B-54BC50DDAB41}" type="sibTrans" cxnId="{2A75F0EE-69A2-45D5-9BB5-EA9EE0699DD2}">
      <dgm:prSet/>
      <dgm:spPr/>
      <dgm:t>
        <a:bodyPr/>
        <a:lstStyle/>
        <a:p>
          <a:endParaRPr lang="id-ID" sz="1600">
            <a:latin typeface="Arial" pitchFamily="34" charset="0"/>
            <a:cs typeface="Arial" pitchFamily="34" charset="0"/>
          </a:endParaRPr>
        </a:p>
      </dgm:t>
    </dgm:pt>
    <dgm:pt modelId="{8F7A6BEE-2C04-4AAF-8082-D8153D54226F}" type="pres">
      <dgm:prSet presAssocID="{C31BEBDE-2C2B-4AB2-9164-34E65E7F5A3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5F4739E4-4787-4D93-9751-B44FC758741E}" type="pres">
      <dgm:prSet presAssocID="{783B6C51-39A4-4162-A18B-BB8978D06174}" presName="composite" presStyleCnt="0"/>
      <dgm:spPr/>
    </dgm:pt>
    <dgm:pt modelId="{504FA18D-751D-472D-9CF8-21380F332F87}" type="pres">
      <dgm:prSet presAssocID="{783B6C51-39A4-4162-A18B-BB8978D0617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2585375-B249-4D96-B775-0162779BB591}" type="pres">
      <dgm:prSet presAssocID="{783B6C51-39A4-4162-A18B-BB8978D06174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621833F6-A206-4B09-8198-338750DD3F65}" type="pres">
      <dgm:prSet presAssocID="{D9F34669-4AA6-4A9C-B8C7-7FE3A31B2893}" presName="space" presStyleCnt="0"/>
      <dgm:spPr/>
    </dgm:pt>
    <dgm:pt modelId="{3B47253B-80DC-4030-BC91-528D0FF020E0}" type="pres">
      <dgm:prSet presAssocID="{1401E8C6-9242-4693-8D2D-5FBA2B9E6961}" presName="composite" presStyleCnt="0"/>
      <dgm:spPr/>
    </dgm:pt>
    <dgm:pt modelId="{4298AA7A-E4B0-491D-BA05-D17ACCE881EF}" type="pres">
      <dgm:prSet presAssocID="{1401E8C6-9242-4693-8D2D-5FBA2B9E696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E0451D1-BD48-44DE-8EF9-3CBA469D9927}" type="pres">
      <dgm:prSet presAssocID="{1401E8C6-9242-4693-8D2D-5FBA2B9E6961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87BE7801-CF7F-4A32-BEC5-A07C2B1F974B}" srcId="{1401E8C6-9242-4693-8D2D-5FBA2B9E6961}" destId="{81728E62-B039-477D-9E57-6C03C5DAD5CF}" srcOrd="1" destOrd="0" parTransId="{CE8676FE-E8D1-43F6-8C40-2206C2703589}" sibTransId="{51988C86-28BB-4D90-957B-6C2EF37F2E4A}"/>
    <dgm:cxn modelId="{32E8036E-9C94-4A70-BB78-9C9C99DDD8A2}" type="presOf" srcId="{C31BEBDE-2C2B-4AB2-9164-34E65E7F5A32}" destId="{8F7A6BEE-2C04-4AAF-8082-D8153D54226F}" srcOrd="0" destOrd="0" presId="urn:microsoft.com/office/officeart/2005/8/layout/hList1"/>
    <dgm:cxn modelId="{4D6BB356-9C3C-4E62-9382-C799D96FC51A}" srcId="{783B6C51-39A4-4162-A18B-BB8978D06174}" destId="{A7941877-BBF3-46D5-98E7-1656FF5E8BFB}" srcOrd="7" destOrd="0" parTransId="{630FF0BF-E56F-4EB9-80FE-CCFC422035BB}" sibTransId="{F843059A-3D69-4E1A-93AB-E75AC0466877}"/>
    <dgm:cxn modelId="{F014B688-E598-4C68-8C33-1A72C6F425E5}" type="presOf" srcId="{F7E2DEFB-5672-4C15-9DDB-7523E8B4FC52}" destId="{42585375-B249-4D96-B775-0162779BB591}" srcOrd="0" destOrd="0" presId="urn:microsoft.com/office/officeart/2005/8/layout/hList1"/>
    <dgm:cxn modelId="{22783009-AEB7-492B-BE89-86BBA856F576}" srcId="{1401E8C6-9242-4693-8D2D-5FBA2B9E6961}" destId="{2D87D1C6-DD31-40E4-A91F-03099B41158F}" srcOrd="9" destOrd="0" parTransId="{D9DB944A-420F-40FD-99C3-4B44AD371E64}" sibTransId="{8A240037-BAA9-4CEE-919D-85D450FC8154}"/>
    <dgm:cxn modelId="{1ACF537F-084E-4C32-955A-DDC38A0742F2}" srcId="{1401E8C6-9242-4693-8D2D-5FBA2B9E6961}" destId="{D09C7F04-682A-403D-8BFF-4C29EC0091A6}" srcOrd="4" destOrd="0" parTransId="{3C0E3216-EB01-4DF0-83F0-B4673278F42D}" sibTransId="{A89D7AAD-05F5-4A46-A9B6-ABBE4461F72F}"/>
    <dgm:cxn modelId="{1D7A0936-6630-4E0F-B39E-7557AA606748}" srcId="{783B6C51-39A4-4162-A18B-BB8978D06174}" destId="{5BE45DFA-95DC-44C2-AB23-C2AC901DEAF6}" srcOrd="1" destOrd="0" parTransId="{1C0C951A-8305-4BC1-B152-4A9162531391}" sibTransId="{7F854B67-19DA-436A-A302-59E62AC1D377}"/>
    <dgm:cxn modelId="{EAA9DD43-91F4-4D44-A89F-593B5732DD6C}" type="presOf" srcId="{08AF4132-B460-4C7F-A1AB-50F588A2E606}" destId="{42585375-B249-4D96-B775-0162779BB591}" srcOrd="0" destOrd="3" presId="urn:microsoft.com/office/officeart/2005/8/layout/hList1"/>
    <dgm:cxn modelId="{E5853515-89A4-4EDF-B460-13126860FBBF}" type="presOf" srcId="{1401E8C6-9242-4693-8D2D-5FBA2B9E6961}" destId="{4298AA7A-E4B0-491D-BA05-D17ACCE881EF}" srcOrd="0" destOrd="0" presId="urn:microsoft.com/office/officeart/2005/8/layout/hList1"/>
    <dgm:cxn modelId="{7FB1A619-731E-45C6-A611-93DC2BC1A761}" type="presOf" srcId="{D09C7F04-682A-403D-8BFF-4C29EC0091A6}" destId="{AE0451D1-BD48-44DE-8EF9-3CBA469D9927}" srcOrd="0" destOrd="4" presId="urn:microsoft.com/office/officeart/2005/8/layout/hList1"/>
    <dgm:cxn modelId="{AB2B4303-1A9C-4421-9799-FAB652A6F7E6}" type="presOf" srcId="{754FFDC3-CB80-468A-8F79-CE4852F3F0BD}" destId="{AE0451D1-BD48-44DE-8EF9-3CBA469D9927}" srcOrd="0" destOrd="2" presId="urn:microsoft.com/office/officeart/2005/8/layout/hList1"/>
    <dgm:cxn modelId="{FAD90695-7DFE-4CB7-8B22-C7F25A2FB55F}" srcId="{1401E8C6-9242-4693-8D2D-5FBA2B9E6961}" destId="{DF481693-E5AA-4410-BFCE-854E4F61A80F}" srcOrd="7" destOrd="0" parTransId="{99EE137B-1E39-4096-87DC-D3195C05D2AF}" sibTransId="{8F726F83-EB61-4296-979D-158B261FBAC1}"/>
    <dgm:cxn modelId="{8BEDB9FB-992B-4DF9-93DB-B26DB3D1892B}" srcId="{1401E8C6-9242-4693-8D2D-5FBA2B9E6961}" destId="{109CC039-D969-4E28-A944-2AA78DB4B21A}" srcOrd="3" destOrd="0" parTransId="{EF3B4213-C2E5-4429-A085-CFE1702E68CF}" sibTransId="{5FCF878E-104F-4ED1-B5CF-F01091EE948C}"/>
    <dgm:cxn modelId="{F9FA4B36-ED77-4B8F-9BBC-9A300F658C29}" type="presOf" srcId="{E6E4CE64-3BCF-42D9-8F5F-DC929E5EFCC9}" destId="{42585375-B249-4D96-B775-0162779BB591}" srcOrd="0" destOrd="5" presId="urn:microsoft.com/office/officeart/2005/8/layout/hList1"/>
    <dgm:cxn modelId="{260A41EF-943A-4CF4-96FE-369BBECC91C8}" type="presOf" srcId="{A7941877-BBF3-46D5-98E7-1656FF5E8BFB}" destId="{42585375-B249-4D96-B775-0162779BB591}" srcOrd="0" destOrd="7" presId="urn:microsoft.com/office/officeart/2005/8/layout/hList1"/>
    <dgm:cxn modelId="{CC1D3B2D-7561-4E06-A273-0B7E8AAE8D4F}" type="presOf" srcId="{81728E62-B039-477D-9E57-6C03C5DAD5CF}" destId="{AE0451D1-BD48-44DE-8EF9-3CBA469D9927}" srcOrd="0" destOrd="1" presId="urn:microsoft.com/office/officeart/2005/8/layout/hList1"/>
    <dgm:cxn modelId="{46DD75CC-78A9-4F97-9E11-A102937D6432}" srcId="{C31BEBDE-2C2B-4AB2-9164-34E65E7F5A32}" destId="{1401E8C6-9242-4693-8D2D-5FBA2B9E6961}" srcOrd="1" destOrd="0" parTransId="{2744F7CC-658D-4CA6-9002-0310136AF2B7}" sibTransId="{B69B090D-37EE-4960-96A2-F0E6C3D08F28}"/>
    <dgm:cxn modelId="{F72BDFBB-C1C8-4934-905A-C5EB2F0CDE55}" srcId="{783B6C51-39A4-4162-A18B-BB8978D06174}" destId="{3EC3FE2B-1173-4FB2-9141-212D5D2638C6}" srcOrd="6" destOrd="0" parTransId="{FBAE4CE1-25DA-4151-9752-0D95B5D697A1}" sibTransId="{22BA1509-2D3D-4FC0-A862-0B02579CC7CE}"/>
    <dgm:cxn modelId="{0DCBAF4F-4A3C-4FC9-A195-528A3330C0D8}" type="presOf" srcId="{2BA4FD36-144A-42EB-AAAB-F3EF2A434CBE}" destId="{AE0451D1-BD48-44DE-8EF9-3CBA469D9927}" srcOrd="0" destOrd="0" presId="urn:microsoft.com/office/officeart/2005/8/layout/hList1"/>
    <dgm:cxn modelId="{42E55CD4-6CBB-497C-9DE3-31EE96059E22}" type="presOf" srcId="{109CC039-D969-4E28-A944-2AA78DB4B21A}" destId="{AE0451D1-BD48-44DE-8EF9-3CBA469D9927}" srcOrd="0" destOrd="3" presId="urn:microsoft.com/office/officeart/2005/8/layout/hList1"/>
    <dgm:cxn modelId="{C90895FC-8A2C-4242-9F15-6488519FC383}" srcId="{1401E8C6-9242-4693-8D2D-5FBA2B9E6961}" destId="{F5C3AE98-3639-44AF-B0CB-63666749571E}" srcOrd="6" destOrd="0" parTransId="{523B7A30-EFE8-4BDF-BEA0-023ECEADC95C}" sibTransId="{97EC4167-7CA2-43E9-B55A-0DCA92975688}"/>
    <dgm:cxn modelId="{E15E0645-FC84-421D-BD6D-0E2C2EF8E302}" type="presOf" srcId="{61185F9D-A269-4E74-BA9F-12C1382C12A9}" destId="{42585375-B249-4D96-B775-0162779BB591}" srcOrd="0" destOrd="8" presId="urn:microsoft.com/office/officeart/2005/8/layout/hList1"/>
    <dgm:cxn modelId="{66492265-FC1E-4082-A721-0F650F02760B}" type="presOf" srcId="{85956618-B274-4F2F-B3A9-59F3B37FD73C}" destId="{42585375-B249-4D96-B775-0162779BB591}" srcOrd="0" destOrd="2" presId="urn:microsoft.com/office/officeart/2005/8/layout/hList1"/>
    <dgm:cxn modelId="{F2B09598-D814-442A-B4A3-392DE91741D5}" srcId="{783B6C51-39A4-4162-A18B-BB8978D06174}" destId="{85956618-B274-4F2F-B3A9-59F3B37FD73C}" srcOrd="2" destOrd="0" parTransId="{AE0DF5D6-A538-472D-B10F-AFA2AC62DC9D}" sibTransId="{6118BB5A-06DC-42A9-B9B4-DF74C1DCB6C7}"/>
    <dgm:cxn modelId="{6F465CE1-810F-4C4A-9CB3-0512071C53C4}" type="presOf" srcId="{F5C3AE98-3639-44AF-B0CB-63666749571E}" destId="{AE0451D1-BD48-44DE-8EF9-3CBA469D9927}" srcOrd="0" destOrd="6" presId="urn:microsoft.com/office/officeart/2005/8/layout/hList1"/>
    <dgm:cxn modelId="{4C23FC63-E76E-4C17-BF93-2130001CA9B2}" srcId="{1401E8C6-9242-4693-8D2D-5FBA2B9E6961}" destId="{94F8FE66-3558-4AAB-8A40-11E3F1E8246F}" srcOrd="8" destOrd="0" parTransId="{FC86C904-DB07-4A17-AA4E-56D03EC386BF}" sibTransId="{D3E5E698-DF56-4286-B120-9CB8C28CE782}"/>
    <dgm:cxn modelId="{34374F43-15A6-4CBA-89FD-592DB3E4EDA1}" srcId="{783B6C51-39A4-4162-A18B-BB8978D06174}" destId="{EA5679A1-133A-4B14-ACB6-21A9CB64B163}" srcOrd="9" destOrd="0" parTransId="{E56AD6E8-404E-424B-B60C-D49E97D382C5}" sibTransId="{E7D10E1B-7089-4E77-8F5A-C1BF50A6F13C}"/>
    <dgm:cxn modelId="{79307EF2-2116-438B-9D1A-E789D1FC5FEF}" type="presOf" srcId="{EA5679A1-133A-4B14-ACB6-21A9CB64B163}" destId="{42585375-B249-4D96-B775-0162779BB591}" srcOrd="0" destOrd="9" presId="urn:microsoft.com/office/officeart/2005/8/layout/hList1"/>
    <dgm:cxn modelId="{6343F997-18AE-4026-B8AD-C95D31BA21F7}" type="presOf" srcId="{173F1583-E20B-4965-9D89-8EBC74DFBF97}" destId="{42585375-B249-4D96-B775-0162779BB591}" srcOrd="0" destOrd="4" presId="urn:microsoft.com/office/officeart/2005/8/layout/hList1"/>
    <dgm:cxn modelId="{C70CFA10-4EE5-4279-BDA0-79ADA423C273}" type="presOf" srcId="{2D87D1C6-DD31-40E4-A91F-03099B41158F}" destId="{AE0451D1-BD48-44DE-8EF9-3CBA469D9927}" srcOrd="0" destOrd="9" presId="urn:microsoft.com/office/officeart/2005/8/layout/hList1"/>
    <dgm:cxn modelId="{EC818D93-C0FB-490A-86CE-324ECBB3488B}" srcId="{783B6C51-39A4-4162-A18B-BB8978D06174}" destId="{173F1583-E20B-4965-9D89-8EBC74DFBF97}" srcOrd="4" destOrd="0" parTransId="{77AF3D45-FF82-4690-8733-343221417501}" sibTransId="{709C2FC1-8670-4831-A9EF-291B6192B2F2}"/>
    <dgm:cxn modelId="{B7D84F12-2FA1-40BD-91EB-5223093AD551}" type="presOf" srcId="{94F8FE66-3558-4AAB-8A40-11E3F1E8246F}" destId="{AE0451D1-BD48-44DE-8EF9-3CBA469D9927}" srcOrd="0" destOrd="8" presId="urn:microsoft.com/office/officeart/2005/8/layout/hList1"/>
    <dgm:cxn modelId="{E6682B1D-56C9-4E6B-91B8-EF437E4B490F}" srcId="{783B6C51-39A4-4162-A18B-BB8978D06174}" destId="{F7E2DEFB-5672-4C15-9DDB-7523E8B4FC52}" srcOrd="0" destOrd="0" parTransId="{8BE7EE28-D195-4B95-A699-E7E3E57636D9}" sibTransId="{060CC369-10C7-4BB0-81BB-29D5ECF3D2C1}"/>
    <dgm:cxn modelId="{1084A0E6-DB05-4E6D-9FE2-B512CFECCC94}" type="presOf" srcId="{783B6C51-39A4-4162-A18B-BB8978D06174}" destId="{504FA18D-751D-472D-9CF8-21380F332F87}" srcOrd="0" destOrd="0" presId="urn:microsoft.com/office/officeart/2005/8/layout/hList1"/>
    <dgm:cxn modelId="{09141BE8-3FD7-4F81-921A-73AD47A57A18}" srcId="{783B6C51-39A4-4162-A18B-BB8978D06174}" destId="{08AF4132-B460-4C7F-A1AB-50F588A2E606}" srcOrd="3" destOrd="0" parTransId="{467A7DD8-DB17-483E-8FFD-8B3E72B156B6}" sibTransId="{18AD3CBF-7C01-428A-AAE7-25A85834947C}"/>
    <dgm:cxn modelId="{A6EB5304-5F7F-4A6F-B751-B6D280486291}" srcId="{783B6C51-39A4-4162-A18B-BB8978D06174}" destId="{61185F9D-A269-4E74-BA9F-12C1382C12A9}" srcOrd="8" destOrd="0" parTransId="{3982E9DC-B7A2-4429-A11F-9EFB6ABD6BA8}" sibTransId="{56D0EEE1-2EF7-4073-B3B4-21B76F5581A2}"/>
    <dgm:cxn modelId="{F06F3D54-7754-4264-9F41-AD094656C913}" type="presOf" srcId="{DF481693-E5AA-4410-BFCE-854E4F61A80F}" destId="{AE0451D1-BD48-44DE-8EF9-3CBA469D9927}" srcOrd="0" destOrd="7" presId="urn:microsoft.com/office/officeart/2005/8/layout/hList1"/>
    <dgm:cxn modelId="{2F3610FA-411C-4570-820B-76D4E2DE75CD}" srcId="{1401E8C6-9242-4693-8D2D-5FBA2B9E6961}" destId="{754FFDC3-CB80-468A-8F79-CE4852F3F0BD}" srcOrd="2" destOrd="0" parTransId="{B2533D13-E013-4D43-8FAA-24786F8738C7}" sibTransId="{459992DB-2431-4C9A-99A8-2F5C9591B729}"/>
    <dgm:cxn modelId="{4C928096-391A-4509-8789-D09B39B65040}" srcId="{C31BEBDE-2C2B-4AB2-9164-34E65E7F5A32}" destId="{783B6C51-39A4-4162-A18B-BB8978D06174}" srcOrd="0" destOrd="0" parTransId="{4002BDB8-405C-42BD-A6E3-BF64119A8736}" sibTransId="{D9F34669-4AA6-4A9C-B8C7-7FE3A31B2893}"/>
    <dgm:cxn modelId="{D2A99665-BA87-4445-A55D-B7319E0D52E0}" type="presOf" srcId="{ED359A38-C035-4EF4-BBE7-B4F022760EB4}" destId="{AE0451D1-BD48-44DE-8EF9-3CBA469D9927}" srcOrd="0" destOrd="5" presId="urn:microsoft.com/office/officeart/2005/8/layout/hList1"/>
    <dgm:cxn modelId="{2A75F0EE-69A2-45D5-9BB5-EA9EE0699DD2}" srcId="{1401E8C6-9242-4693-8D2D-5FBA2B9E6961}" destId="{2BA4FD36-144A-42EB-AAAB-F3EF2A434CBE}" srcOrd="0" destOrd="0" parTransId="{DCA25215-08B3-4A95-A943-250F715657ED}" sibTransId="{E38C2B31-CB76-44DA-A64B-54BC50DDAB41}"/>
    <dgm:cxn modelId="{3608FEBE-5EEA-4786-88E5-9BA4C953E422}" type="presOf" srcId="{5BE45DFA-95DC-44C2-AB23-C2AC901DEAF6}" destId="{42585375-B249-4D96-B775-0162779BB591}" srcOrd="0" destOrd="1" presId="urn:microsoft.com/office/officeart/2005/8/layout/hList1"/>
    <dgm:cxn modelId="{97E351D4-9DFA-4FF6-9585-2F8000DAE5C2}" srcId="{783B6C51-39A4-4162-A18B-BB8978D06174}" destId="{E6E4CE64-3BCF-42D9-8F5F-DC929E5EFCC9}" srcOrd="5" destOrd="0" parTransId="{D0A60CAE-79D9-4E3D-938B-270664A060B6}" sibTransId="{06D29199-2786-4FC4-851D-5B168DABD205}"/>
    <dgm:cxn modelId="{079923B9-7B9E-422C-A17A-D60FF35CBD84}" type="presOf" srcId="{3EC3FE2B-1173-4FB2-9141-212D5D2638C6}" destId="{42585375-B249-4D96-B775-0162779BB591}" srcOrd="0" destOrd="6" presId="urn:microsoft.com/office/officeart/2005/8/layout/hList1"/>
    <dgm:cxn modelId="{1332B650-B587-4F87-A77F-0CEC18EBF847}" srcId="{1401E8C6-9242-4693-8D2D-5FBA2B9E6961}" destId="{ED359A38-C035-4EF4-BBE7-B4F022760EB4}" srcOrd="5" destOrd="0" parTransId="{9CECD964-AC89-4E62-B3F2-82D18B569FE0}" sibTransId="{CC327F2E-FF98-4BF8-BBAE-88D5DE04E044}"/>
    <dgm:cxn modelId="{2863ABBA-89CC-4C42-AD30-CA7857D8D025}" type="presParOf" srcId="{8F7A6BEE-2C04-4AAF-8082-D8153D54226F}" destId="{5F4739E4-4787-4D93-9751-B44FC758741E}" srcOrd="0" destOrd="0" presId="urn:microsoft.com/office/officeart/2005/8/layout/hList1"/>
    <dgm:cxn modelId="{C5EB2716-4768-4A26-A17B-A45770C29ABD}" type="presParOf" srcId="{5F4739E4-4787-4D93-9751-B44FC758741E}" destId="{504FA18D-751D-472D-9CF8-21380F332F87}" srcOrd="0" destOrd="0" presId="urn:microsoft.com/office/officeart/2005/8/layout/hList1"/>
    <dgm:cxn modelId="{B7F11995-66C4-4FBF-94A8-6993FFE5BE95}" type="presParOf" srcId="{5F4739E4-4787-4D93-9751-B44FC758741E}" destId="{42585375-B249-4D96-B775-0162779BB591}" srcOrd="1" destOrd="0" presId="urn:microsoft.com/office/officeart/2005/8/layout/hList1"/>
    <dgm:cxn modelId="{F39D6340-6FC9-4AA7-8851-787D4CDFAC64}" type="presParOf" srcId="{8F7A6BEE-2C04-4AAF-8082-D8153D54226F}" destId="{621833F6-A206-4B09-8198-338750DD3F65}" srcOrd="1" destOrd="0" presId="urn:microsoft.com/office/officeart/2005/8/layout/hList1"/>
    <dgm:cxn modelId="{84FBEE57-72C0-4A5F-BD13-8D759CCBA75D}" type="presParOf" srcId="{8F7A6BEE-2C04-4AAF-8082-D8153D54226F}" destId="{3B47253B-80DC-4030-BC91-528D0FF020E0}" srcOrd="2" destOrd="0" presId="urn:microsoft.com/office/officeart/2005/8/layout/hList1"/>
    <dgm:cxn modelId="{0E60BFB0-BBF4-4030-9273-3DD607903692}" type="presParOf" srcId="{3B47253B-80DC-4030-BC91-528D0FF020E0}" destId="{4298AA7A-E4B0-491D-BA05-D17ACCE881EF}" srcOrd="0" destOrd="0" presId="urn:microsoft.com/office/officeart/2005/8/layout/hList1"/>
    <dgm:cxn modelId="{10CDCC69-6460-4349-A1A5-3E44B7F1B24F}" type="presParOf" srcId="{3B47253B-80DC-4030-BC91-528D0FF020E0}" destId="{AE0451D1-BD48-44DE-8EF9-3CBA469D992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E854E965-FAC2-482B-8D5C-242A3E4080E4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0F61B372-D592-43B4-94D0-1CA9116F0791}">
      <dgm:prSet phldrT="[Text]"/>
      <dgm:spPr/>
      <dgm:t>
        <a:bodyPr/>
        <a:lstStyle/>
        <a:p>
          <a:r>
            <a:rPr lang="id-ID" b="1" i="1" dirty="0" smtClean="0">
              <a:solidFill>
                <a:srgbClr val="000000"/>
              </a:solidFill>
              <a:latin typeface="inherit"/>
            </a:rPr>
            <a:t>Strength </a:t>
          </a:r>
          <a:r>
            <a:rPr lang="id-ID" b="1" dirty="0" smtClean="0">
              <a:solidFill>
                <a:srgbClr val="000000"/>
              </a:solidFill>
              <a:latin typeface="inherit"/>
            </a:rPr>
            <a:t>(Kekuatan)</a:t>
          </a:r>
          <a:r>
            <a:rPr lang="id-ID" dirty="0" smtClean="0">
              <a:solidFill>
                <a:srgbClr val="000000"/>
              </a:solidFill>
              <a:latin typeface="Open Sans"/>
            </a:rPr>
            <a:t> atau disingkat dengan “S”, yaitu karakteristik organisasi ataupun proyek yang memberikan kelebihan / keuntungan dibandingkan dengan yang lainnya.</a:t>
          </a:r>
          <a:endParaRPr lang="id-ID" dirty="0"/>
        </a:p>
      </dgm:t>
    </dgm:pt>
    <dgm:pt modelId="{42411863-A782-4C45-B1B5-D771DB9A72EA}" type="parTrans" cxnId="{0760E29D-6BE2-4825-A2E0-64B10EADE1C7}">
      <dgm:prSet/>
      <dgm:spPr/>
      <dgm:t>
        <a:bodyPr/>
        <a:lstStyle/>
        <a:p>
          <a:endParaRPr lang="id-ID"/>
        </a:p>
      </dgm:t>
    </dgm:pt>
    <dgm:pt modelId="{AB0B22D8-0868-490F-98C9-7B44BC6EAEFD}" type="sibTrans" cxnId="{0760E29D-6BE2-4825-A2E0-64B10EADE1C7}">
      <dgm:prSet/>
      <dgm:spPr/>
      <dgm:t>
        <a:bodyPr/>
        <a:lstStyle/>
        <a:p>
          <a:endParaRPr lang="id-ID"/>
        </a:p>
      </dgm:t>
    </dgm:pt>
    <dgm:pt modelId="{B0DE8EE4-FE0A-4492-A298-C8FB7C0D9B1B}">
      <dgm:prSet/>
      <dgm:spPr/>
      <dgm:t>
        <a:bodyPr/>
        <a:lstStyle/>
        <a:p>
          <a:r>
            <a:rPr lang="id-ID" b="1" i="1" smtClean="0">
              <a:solidFill>
                <a:srgbClr val="000000"/>
              </a:solidFill>
              <a:latin typeface="inherit"/>
            </a:rPr>
            <a:t>Weakness</a:t>
          </a:r>
          <a:r>
            <a:rPr lang="id-ID" b="1" smtClean="0">
              <a:solidFill>
                <a:srgbClr val="000000"/>
              </a:solidFill>
              <a:latin typeface="inherit"/>
            </a:rPr>
            <a:t> (Kelemahan)</a:t>
          </a:r>
          <a:r>
            <a:rPr lang="id-ID" smtClean="0">
              <a:solidFill>
                <a:srgbClr val="000000"/>
              </a:solidFill>
              <a:latin typeface="Open Sans"/>
            </a:rPr>
            <a:t> atau disingkat dengan “W”, yaitu karakteristik yang berkaitan dengan kelemahan pada organisasi ataupun proyek dibandingkan dengan yang lainnya.</a:t>
          </a:r>
          <a:endParaRPr lang="id-ID" dirty="0">
            <a:solidFill>
              <a:srgbClr val="000000"/>
            </a:solidFill>
            <a:latin typeface="Open Sans"/>
          </a:endParaRPr>
        </a:p>
      </dgm:t>
    </dgm:pt>
    <dgm:pt modelId="{1C83626F-FA69-4C95-AE55-9D48C169BA4F}" type="parTrans" cxnId="{CCB49061-4A32-46B6-B063-8A0091BE9123}">
      <dgm:prSet/>
      <dgm:spPr/>
      <dgm:t>
        <a:bodyPr/>
        <a:lstStyle/>
        <a:p>
          <a:endParaRPr lang="id-ID"/>
        </a:p>
      </dgm:t>
    </dgm:pt>
    <dgm:pt modelId="{49E07641-5404-4F51-934A-3238841AA17B}" type="sibTrans" cxnId="{CCB49061-4A32-46B6-B063-8A0091BE9123}">
      <dgm:prSet/>
      <dgm:spPr/>
      <dgm:t>
        <a:bodyPr/>
        <a:lstStyle/>
        <a:p>
          <a:endParaRPr lang="id-ID"/>
        </a:p>
      </dgm:t>
    </dgm:pt>
    <dgm:pt modelId="{04AEFDE2-B27D-4E89-A205-028425B1F3C6}">
      <dgm:prSet/>
      <dgm:spPr/>
      <dgm:t>
        <a:bodyPr/>
        <a:lstStyle/>
        <a:p>
          <a:r>
            <a:rPr lang="id-ID" b="1" i="1" smtClean="0">
              <a:solidFill>
                <a:srgbClr val="000000"/>
              </a:solidFill>
              <a:latin typeface="inherit"/>
            </a:rPr>
            <a:t>Opportunities</a:t>
          </a:r>
          <a:r>
            <a:rPr lang="id-ID" b="1" smtClean="0">
              <a:solidFill>
                <a:srgbClr val="000000"/>
              </a:solidFill>
              <a:latin typeface="inherit"/>
            </a:rPr>
            <a:t> (Peluang)</a:t>
          </a:r>
          <a:r>
            <a:rPr lang="id-ID" smtClean="0">
              <a:solidFill>
                <a:srgbClr val="000000"/>
              </a:solidFill>
              <a:latin typeface="Open Sans"/>
            </a:rPr>
            <a:t> atau disingkat dengan “O”, yaitu Peluang yang dapat dimanfaatkan bagi organisasi ataupun proyek untuk dapat berkembang di kemudian hari.</a:t>
          </a:r>
          <a:endParaRPr lang="id-ID" dirty="0">
            <a:solidFill>
              <a:srgbClr val="000000"/>
            </a:solidFill>
            <a:latin typeface="Open Sans"/>
          </a:endParaRPr>
        </a:p>
      </dgm:t>
    </dgm:pt>
    <dgm:pt modelId="{C7C84989-4FD6-4D1F-8E00-4CE5D944636B}" type="parTrans" cxnId="{6F1D25AE-BEAB-493F-A223-59B25C27C745}">
      <dgm:prSet/>
      <dgm:spPr/>
      <dgm:t>
        <a:bodyPr/>
        <a:lstStyle/>
        <a:p>
          <a:endParaRPr lang="id-ID"/>
        </a:p>
      </dgm:t>
    </dgm:pt>
    <dgm:pt modelId="{297D1650-5EB8-4BE7-A4DD-5817D4787B74}" type="sibTrans" cxnId="{6F1D25AE-BEAB-493F-A223-59B25C27C745}">
      <dgm:prSet/>
      <dgm:spPr/>
      <dgm:t>
        <a:bodyPr/>
        <a:lstStyle/>
        <a:p>
          <a:endParaRPr lang="id-ID"/>
        </a:p>
      </dgm:t>
    </dgm:pt>
    <dgm:pt modelId="{E44B5C2E-6EA7-4E0F-BDA4-3B82641BB6C2}">
      <dgm:prSet/>
      <dgm:spPr/>
      <dgm:t>
        <a:bodyPr/>
        <a:lstStyle/>
        <a:p>
          <a:r>
            <a:rPr lang="id-ID" b="1" i="1" smtClean="0">
              <a:solidFill>
                <a:srgbClr val="000000"/>
              </a:solidFill>
              <a:latin typeface="inherit"/>
            </a:rPr>
            <a:t>Threats </a:t>
          </a:r>
          <a:r>
            <a:rPr lang="id-ID" b="1" smtClean="0">
              <a:solidFill>
                <a:srgbClr val="000000"/>
              </a:solidFill>
              <a:latin typeface="inherit"/>
            </a:rPr>
            <a:t>(Ancaman)</a:t>
          </a:r>
          <a:r>
            <a:rPr lang="id-ID" smtClean="0">
              <a:solidFill>
                <a:srgbClr val="000000"/>
              </a:solidFill>
              <a:latin typeface="Open Sans"/>
            </a:rPr>
            <a:t> atau disingkat dengan “T”, yaitu Ancaman yang akan dihadapi oleh organisasi ataupun proyek yang dapat menghambat  perkembangannya.</a:t>
          </a:r>
          <a:endParaRPr lang="id-ID" b="0" i="0" dirty="0">
            <a:solidFill>
              <a:srgbClr val="000000"/>
            </a:solidFill>
            <a:effectLst/>
            <a:latin typeface="Open Sans"/>
          </a:endParaRPr>
        </a:p>
      </dgm:t>
    </dgm:pt>
    <dgm:pt modelId="{557C53B5-2B9F-4D89-BD8A-51EDC3FAB769}" type="parTrans" cxnId="{FB807BFD-67E9-445D-A3F1-A0D2C773703F}">
      <dgm:prSet/>
      <dgm:spPr/>
      <dgm:t>
        <a:bodyPr/>
        <a:lstStyle/>
        <a:p>
          <a:endParaRPr lang="id-ID"/>
        </a:p>
      </dgm:t>
    </dgm:pt>
    <dgm:pt modelId="{CB089E6C-C48B-43AC-BE66-6875601EB690}" type="sibTrans" cxnId="{FB807BFD-67E9-445D-A3F1-A0D2C773703F}">
      <dgm:prSet/>
      <dgm:spPr/>
      <dgm:t>
        <a:bodyPr/>
        <a:lstStyle/>
        <a:p>
          <a:endParaRPr lang="id-ID"/>
        </a:p>
      </dgm:t>
    </dgm:pt>
    <dgm:pt modelId="{B16B7D7D-0CF1-42BD-A3D2-1B1B5A1FCA41}" type="pres">
      <dgm:prSet presAssocID="{E854E965-FAC2-482B-8D5C-242A3E4080E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C815208B-8554-4195-804C-73420ED4E89C}" type="pres">
      <dgm:prSet presAssocID="{0F61B372-D592-43B4-94D0-1CA9116F0791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2CB3F63-C1C5-460A-A699-FAFA04D4F737}" type="pres">
      <dgm:prSet presAssocID="{AB0B22D8-0868-490F-98C9-7B44BC6EAEFD}" presName="spacer" presStyleCnt="0"/>
      <dgm:spPr/>
    </dgm:pt>
    <dgm:pt modelId="{8688CCB6-4C4F-467D-90A6-58515C0E8409}" type="pres">
      <dgm:prSet presAssocID="{B0DE8EE4-FE0A-4492-A298-C8FB7C0D9B1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F1341E3F-7CF9-43C8-9983-5FF572E8B3FE}" type="pres">
      <dgm:prSet presAssocID="{49E07641-5404-4F51-934A-3238841AA17B}" presName="spacer" presStyleCnt="0"/>
      <dgm:spPr/>
    </dgm:pt>
    <dgm:pt modelId="{D6192BAF-7727-47CA-A350-F5DA3AC0A6B7}" type="pres">
      <dgm:prSet presAssocID="{04AEFDE2-B27D-4E89-A205-028425B1F3C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916D9AC1-1126-448E-A2A0-9DE40FBB09BA}" type="pres">
      <dgm:prSet presAssocID="{297D1650-5EB8-4BE7-A4DD-5817D4787B74}" presName="spacer" presStyleCnt="0"/>
      <dgm:spPr/>
    </dgm:pt>
    <dgm:pt modelId="{613D762E-50E4-40C7-9264-9DDCB8D756E8}" type="pres">
      <dgm:prSet presAssocID="{E44B5C2E-6EA7-4E0F-BDA4-3B82641BB6C2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0760E29D-6BE2-4825-A2E0-64B10EADE1C7}" srcId="{E854E965-FAC2-482B-8D5C-242A3E4080E4}" destId="{0F61B372-D592-43B4-94D0-1CA9116F0791}" srcOrd="0" destOrd="0" parTransId="{42411863-A782-4C45-B1B5-D771DB9A72EA}" sibTransId="{AB0B22D8-0868-490F-98C9-7B44BC6EAEFD}"/>
    <dgm:cxn modelId="{F73DD1D0-9824-43AF-B10E-43F755F1C7EE}" type="presOf" srcId="{04AEFDE2-B27D-4E89-A205-028425B1F3C6}" destId="{D6192BAF-7727-47CA-A350-F5DA3AC0A6B7}" srcOrd="0" destOrd="0" presId="urn:microsoft.com/office/officeart/2005/8/layout/vList2"/>
    <dgm:cxn modelId="{6F1D25AE-BEAB-493F-A223-59B25C27C745}" srcId="{E854E965-FAC2-482B-8D5C-242A3E4080E4}" destId="{04AEFDE2-B27D-4E89-A205-028425B1F3C6}" srcOrd="2" destOrd="0" parTransId="{C7C84989-4FD6-4D1F-8E00-4CE5D944636B}" sibTransId="{297D1650-5EB8-4BE7-A4DD-5817D4787B74}"/>
    <dgm:cxn modelId="{A1CFCC54-51A8-41CE-801D-FAE7F046DBE1}" type="presOf" srcId="{0F61B372-D592-43B4-94D0-1CA9116F0791}" destId="{C815208B-8554-4195-804C-73420ED4E89C}" srcOrd="0" destOrd="0" presId="urn:microsoft.com/office/officeart/2005/8/layout/vList2"/>
    <dgm:cxn modelId="{DC663947-BC28-4BB9-B2D8-B3C8F42919EA}" type="presOf" srcId="{B0DE8EE4-FE0A-4492-A298-C8FB7C0D9B1B}" destId="{8688CCB6-4C4F-467D-90A6-58515C0E8409}" srcOrd="0" destOrd="0" presId="urn:microsoft.com/office/officeart/2005/8/layout/vList2"/>
    <dgm:cxn modelId="{53C1612B-5905-4DCA-BCE2-E22688DA80BC}" type="presOf" srcId="{E854E965-FAC2-482B-8D5C-242A3E4080E4}" destId="{B16B7D7D-0CF1-42BD-A3D2-1B1B5A1FCA41}" srcOrd="0" destOrd="0" presId="urn:microsoft.com/office/officeart/2005/8/layout/vList2"/>
    <dgm:cxn modelId="{CCB49061-4A32-46B6-B063-8A0091BE9123}" srcId="{E854E965-FAC2-482B-8D5C-242A3E4080E4}" destId="{B0DE8EE4-FE0A-4492-A298-C8FB7C0D9B1B}" srcOrd="1" destOrd="0" parTransId="{1C83626F-FA69-4C95-AE55-9D48C169BA4F}" sibTransId="{49E07641-5404-4F51-934A-3238841AA17B}"/>
    <dgm:cxn modelId="{37C09E68-D1A8-4A91-8D00-BD6610127BAA}" type="presOf" srcId="{E44B5C2E-6EA7-4E0F-BDA4-3B82641BB6C2}" destId="{613D762E-50E4-40C7-9264-9DDCB8D756E8}" srcOrd="0" destOrd="0" presId="urn:microsoft.com/office/officeart/2005/8/layout/vList2"/>
    <dgm:cxn modelId="{FB807BFD-67E9-445D-A3F1-A0D2C773703F}" srcId="{E854E965-FAC2-482B-8D5C-242A3E4080E4}" destId="{E44B5C2E-6EA7-4E0F-BDA4-3B82641BB6C2}" srcOrd="3" destOrd="0" parTransId="{557C53B5-2B9F-4D89-BD8A-51EDC3FAB769}" sibTransId="{CB089E6C-C48B-43AC-BE66-6875601EB690}"/>
    <dgm:cxn modelId="{139975C8-D56F-46BE-801B-6CFDF4C23381}" type="presParOf" srcId="{B16B7D7D-0CF1-42BD-A3D2-1B1B5A1FCA41}" destId="{C815208B-8554-4195-804C-73420ED4E89C}" srcOrd="0" destOrd="0" presId="urn:microsoft.com/office/officeart/2005/8/layout/vList2"/>
    <dgm:cxn modelId="{7F8592BB-713B-40A4-9B6B-D95EA6D6E5AE}" type="presParOf" srcId="{B16B7D7D-0CF1-42BD-A3D2-1B1B5A1FCA41}" destId="{F2CB3F63-C1C5-460A-A699-FAFA04D4F737}" srcOrd="1" destOrd="0" presId="urn:microsoft.com/office/officeart/2005/8/layout/vList2"/>
    <dgm:cxn modelId="{D963993B-B9B5-4168-B369-B0888CDDC148}" type="presParOf" srcId="{B16B7D7D-0CF1-42BD-A3D2-1B1B5A1FCA41}" destId="{8688CCB6-4C4F-467D-90A6-58515C0E8409}" srcOrd="2" destOrd="0" presId="urn:microsoft.com/office/officeart/2005/8/layout/vList2"/>
    <dgm:cxn modelId="{FC319B1C-CE65-46B2-A71F-816F145198C0}" type="presParOf" srcId="{B16B7D7D-0CF1-42BD-A3D2-1B1B5A1FCA41}" destId="{F1341E3F-7CF9-43C8-9983-5FF572E8B3FE}" srcOrd="3" destOrd="0" presId="urn:microsoft.com/office/officeart/2005/8/layout/vList2"/>
    <dgm:cxn modelId="{7813DD73-5EC7-44D6-9947-D81F766CB5BB}" type="presParOf" srcId="{B16B7D7D-0CF1-42BD-A3D2-1B1B5A1FCA41}" destId="{D6192BAF-7727-47CA-A350-F5DA3AC0A6B7}" srcOrd="4" destOrd="0" presId="urn:microsoft.com/office/officeart/2005/8/layout/vList2"/>
    <dgm:cxn modelId="{71760D53-3F44-44E4-A067-C3FC2EEE7E59}" type="presParOf" srcId="{B16B7D7D-0CF1-42BD-A3D2-1B1B5A1FCA41}" destId="{916D9AC1-1126-448E-A2A0-9DE40FBB09BA}" srcOrd="5" destOrd="0" presId="urn:microsoft.com/office/officeart/2005/8/layout/vList2"/>
    <dgm:cxn modelId="{C38D1254-7BEA-4FB1-BAC8-049A73D6A669}" type="presParOf" srcId="{B16B7D7D-0CF1-42BD-A3D2-1B1B5A1FCA41}" destId="{613D762E-50E4-40C7-9264-9DDCB8D756E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582727EE-67A2-411F-B056-9A414D591073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BA5F6215-5498-4608-991B-DBEB980FE56F}">
      <dgm:prSet phldrT="[Text]"/>
      <dgm:spPr/>
      <dgm:t>
        <a:bodyPr/>
        <a:lstStyle/>
        <a:p>
          <a:r>
            <a:rPr lang="id-ID" dirty="0" smtClean="0"/>
            <a:t>pengalaman individu (</a:t>
          </a:r>
          <a:r>
            <a:rPr lang="id-ID" i="1" dirty="0" smtClean="0"/>
            <a:t>individual context </a:t>
          </a:r>
          <a:r>
            <a:rPr lang="id-ID" dirty="0" smtClean="0"/>
            <a:t>)</a:t>
          </a:r>
          <a:endParaRPr lang="id-ID" dirty="0"/>
        </a:p>
      </dgm:t>
    </dgm:pt>
    <dgm:pt modelId="{FCE85BEC-12F1-4E66-A0E0-E09F451D2F89}" type="parTrans" cxnId="{58ABE064-D80C-4B0D-B759-357C614F9632}">
      <dgm:prSet/>
      <dgm:spPr/>
      <dgm:t>
        <a:bodyPr/>
        <a:lstStyle/>
        <a:p>
          <a:endParaRPr lang="id-ID"/>
        </a:p>
      </dgm:t>
    </dgm:pt>
    <dgm:pt modelId="{AB960123-7D98-4A11-9EC8-783F6630C8FD}" type="sibTrans" cxnId="{58ABE064-D80C-4B0D-B759-357C614F9632}">
      <dgm:prSet/>
      <dgm:spPr/>
      <dgm:t>
        <a:bodyPr/>
        <a:lstStyle/>
        <a:p>
          <a:endParaRPr lang="id-ID"/>
        </a:p>
      </dgm:t>
    </dgm:pt>
    <dgm:pt modelId="{B728B720-DA47-4728-B689-EEEC7FA77C7C}">
      <dgm:prSet/>
      <dgm:spPr/>
      <dgm:t>
        <a:bodyPr/>
        <a:lstStyle/>
        <a:p>
          <a:r>
            <a:rPr lang="id-ID" dirty="0" smtClean="0"/>
            <a:t>Pemimpin </a:t>
          </a:r>
          <a:r>
            <a:rPr lang="id-ID" i="1" dirty="0" smtClean="0"/>
            <a:t>tacit knowledge</a:t>
          </a:r>
          <a:endParaRPr lang="id-ID" dirty="0"/>
        </a:p>
      </dgm:t>
    </dgm:pt>
    <dgm:pt modelId="{FCFFA92C-DAE3-46C5-ABB5-92ABFA1AF990}" type="parTrans" cxnId="{B5E57AC6-73F7-420E-AA6C-371798C57402}">
      <dgm:prSet/>
      <dgm:spPr/>
      <dgm:t>
        <a:bodyPr/>
        <a:lstStyle/>
        <a:p>
          <a:endParaRPr lang="id-ID"/>
        </a:p>
      </dgm:t>
    </dgm:pt>
    <dgm:pt modelId="{4F2BC526-5CB2-4AC0-A08A-E661651ADB2C}" type="sibTrans" cxnId="{B5E57AC6-73F7-420E-AA6C-371798C57402}">
      <dgm:prSet/>
      <dgm:spPr/>
      <dgm:t>
        <a:bodyPr/>
        <a:lstStyle/>
        <a:p>
          <a:endParaRPr lang="id-ID"/>
        </a:p>
      </dgm:t>
    </dgm:pt>
    <dgm:pt modelId="{A5CE431A-D1D1-4747-9723-E339A776A114}">
      <dgm:prSet phldrT="[Text]"/>
      <dgm:spPr/>
      <dgm:t>
        <a:bodyPr/>
        <a:lstStyle/>
        <a:p>
          <a:r>
            <a:rPr lang="id-ID" dirty="0" smtClean="0"/>
            <a:t>yaitu diri sendiri atau dari orang lain dan tempatnya bekerja, yang kemudian diadopsi menjadi pengetahuannya, dan diberikan kembali ke lingkungan (</a:t>
          </a:r>
          <a:r>
            <a:rPr lang="id-ID" i="1" dirty="0" smtClean="0"/>
            <a:t>shared context</a:t>
          </a:r>
          <a:r>
            <a:rPr lang="id-ID" dirty="0" smtClean="0"/>
            <a:t>). </a:t>
          </a:r>
          <a:endParaRPr lang="id-ID" dirty="0"/>
        </a:p>
      </dgm:t>
    </dgm:pt>
    <dgm:pt modelId="{84F81A2A-BA90-4C82-9913-690D65C93BD2}" type="parTrans" cxnId="{53F8F024-DF3D-42C0-8A1B-01AF7F6503B3}">
      <dgm:prSet/>
      <dgm:spPr/>
      <dgm:t>
        <a:bodyPr/>
        <a:lstStyle/>
        <a:p>
          <a:endParaRPr lang="id-ID"/>
        </a:p>
      </dgm:t>
    </dgm:pt>
    <dgm:pt modelId="{6855D1EF-2A50-4A42-AC2C-C0EB21E0039C}" type="sibTrans" cxnId="{53F8F024-DF3D-42C0-8A1B-01AF7F6503B3}">
      <dgm:prSet/>
      <dgm:spPr/>
      <dgm:t>
        <a:bodyPr/>
        <a:lstStyle/>
        <a:p>
          <a:endParaRPr lang="id-ID"/>
        </a:p>
      </dgm:t>
    </dgm:pt>
    <dgm:pt modelId="{ACB313CA-BB2F-4947-B21E-B87950A0A500}">
      <dgm:prSet phldrT="[Text]"/>
      <dgm:spPr/>
      <dgm:t>
        <a:bodyPr/>
        <a:lstStyle/>
        <a:p>
          <a:r>
            <a:rPr lang="id-ID" i="1" dirty="0" smtClean="0"/>
            <a:t>Tacit knowledge</a:t>
          </a:r>
          <a:endParaRPr lang="id-ID" dirty="0"/>
        </a:p>
      </dgm:t>
    </dgm:pt>
    <dgm:pt modelId="{C2BE9D2D-53BD-4A8F-A40D-850DACE7703D}" type="parTrans" cxnId="{521A7E4D-A08E-42BA-9B6C-1E73C0C6DAB9}">
      <dgm:prSet/>
      <dgm:spPr/>
      <dgm:t>
        <a:bodyPr/>
        <a:lstStyle/>
        <a:p>
          <a:endParaRPr lang="id-ID"/>
        </a:p>
      </dgm:t>
    </dgm:pt>
    <dgm:pt modelId="{6737DEDA-DC66-4697-9540-C1027B6D8CFC}" type="sibTrans" cxnId="{521A7E4D-A08E-42BA-9B6C-1E73C0C6DAB9}">
      <dgm:prSet/>
      <dgm:spPr/>
      <dgm:t>
        <a:bodyPr/>
        <a:lstStyle/>
        <a:p>
          <a:endParaRPr lang="id-ID"/>
        </a:p>
      </dgm:t>
    </dgm:pt>
    <dgm:pt modelId="{D56A5451-F982-4C10-9295-A3D16DF24687}">
      <dgm:prSet phldrT="[Text]"/>
      <dgm:spPr/>
      <dgm:t>
        <a:bodyPr/>
        <a:lstStyle/>
        <a:p>
          <a:r>
            <a:rPr lang="id-ID" dirty="0" smtClean="0"/>
            <a:t>tersimpan seperti gunung es, belum banyak terungkap atau disampaikan. </a:t>
          </a:r>
          <a:endParaRPr lang="id-ID" dirty="0"/>
        </a:p>
      </dgm:t>
    </dgm:pt>
    <dgm:pt modelId="{F3835560-C0C1-4560-B4E9-B3BFDC4F269B}" type="parTrans" cxnId="{1245ED9C-DB1F-410D-BEA6-4EAB597663CD}">
      <dgm:prSet/>
      <dgm:spPr/>
      <dgm:t>
        <a:bodyPr/>
        <a:lstStyle/>
        <a:p>
          <a:endParaRPr lang="id-ID"/>
        </a:p>
      </dgm:t>
    </dgm:pt>
    <dgm:pt modelId="{AC10E018-0741-41C3-AA76-D976212F5869}" type="sibTrans" cxnId="{1245ED9C-DB1F-410D-BEA6-4EAB597663CD}">
      <dgm:prSet/>
      <dgm:spPr/>
      <dgm:t>
        <a:bodyPr/>
        <a:lstStyle/>
        <a:p>
          <a:endParaRPr lang="id-ID"/>
        </a:p>
      </dgm:t>
    </dgm:pt>
    <dgm:pt modelId="{36B3BAA1-8198-4942-94AE-7F3326EBA593}">
      <dgm:prSet phldrT="[Text]"/>
      <dgm:spPr/>
      <dgm:t>
        <a:bodyPr/>
        <a:lstStyle/>
        <a:p>
          <a:r>
            <a:rPr lang="id-ID" dirty="0" smtClean="0"/>
            <a:t>menggali </a:t>
          </a:r>
          <a:r>
            <a:rPr lang="id-ID" i="1" dirty="0" smtClean="0"/>
            <a:t>tacit knowledge</a:t>
          </a:r>
          <a:endParaRPr lang="id-ID" dirty="0"/>
        </a:p>
      </dgm:t>
    </dgm:pt>
    <dgm:pt modelId="{9B352E80-74DE-4049-A411-87EB0CF5C19B}" type="parTrans" cxnId="{3DD1CA7B-248A-4EF5-B504-F9F6F0A4986C}">
      <dgm:prSet/>
      <dgm:spPr/>
      <dgm:t>
        <a:bodyPr/>
        <a:lstStyle/>
        <a:p>
          <a:endParaRPr lang="id-ID"/>
        </a:p>
      </dgm:t>
    </dgm:pt>
    <dgm:pt modelId="{37147B94-A5DE-4123-BD3A-35DF1C784144}" type="sibTrans" cxnId="{3DD1CA7B-248A-4EF5-B504-F9F6F0A4986C}">
      <dgm:prSet/>
      <dgm:spPr/>
      <dgm:t>
        <a:bodyPr/>
        <a:lstStyle/>
        <a:p>
          <a:endParaRPr lang="id-ID"/>
        </a:p>
      </dgm:t>
    </dgm:pt>
    <dgm:pt modelId="{BEE812FA-85EB-473B-8FF2-45D695F8FDC4}">
      <dgm:prSet phldrT="[Text]"/>
      <dgm:spPr/>
      <dgm:t>
        <a:bodyPr/>
        <a:lstStyle/>
        <a:p>
          <a:r>
            <a:rPr lang="id-ID" dirty="0" smtClean="0"/>
            <a:t>dimanfaakan dalam melakukan perubahan-perubahan menuju kondisi organisasi yang lebih baik, lebih maju.</a:t>
          </a:r>
          <a:endParaRPr lang="id-ID" dirty="0"/>
        </a:p>
      </dgm:t>
    </dgm:pt>
    <dgm:pt modelId="{86B9CCCF-72CC-40A8-A750-A967B3A40D1F}" type="parTrans" cxnId="{C4E299EF-9AD5-47F5-904E-A35D34D8F987}">
      <dgm:prSet/>
      <dgm:spPr/>
      <dgm:t>
        <a:bodyPr/>
        <a:lstStyle/>
        <a:p>
          <a:endParaRPr lang="id-ID"/>
        </a:p>
      </dgm:t>
    </dgm:pt>
    <dgm:pt modelId="{7A7F67DD-A4F7-476B-BCAF-B698757556AF}" type="sibTrans" cxnId="{C4E299EF-9AD5-47F5-904E-A35D34D8F987}">
      <dgm:prSet/>
      <dgm:spPr/>
      <dgm:t>
        <a:bodyPr/>
        <a:lstStyle/>
        <a:p>
          <a:endParaRPr lang="id-ID"/>
        </a:p>
      </dgm:t>
    </dgm:pt>
    <dgm:pt modelId="{5E958956-543E-481F-98DB-709ADB9D1C69}">
      <dgm:prSet/>
      <dgm:spPr/>
      <dgm:t>
        <a:bodyPr/>
        <a:lstStyle/>
        <a:p>
          <a:r>
            <a:rPr lang="id-ID" dirty="0" smtClean="0"/>
            <a:t>dirinya memiliki ketajaman dalam menganalisa permasalahan organisasi, merencanakan dan melakukan perubahan</a:t>
          </a:r>
          <a:endParaRPr lang="id-ID" dirty="0"/>
        </a:p>
      </dgm:t>
    </dgm:pt>
    <dgm:pt modelId="{EE9E2784-247C-4D0B-8BA0-3EB158175B11}" type="parTrans" cxnId="{1A031342-244D-49BD-917D-6B2E5F412119}">
      <dgm:prSet/>
      <dgm:spPr/>
      <dgm:t>
        <a:bodyPr/>
        <a:lstStyle/>
        <a:p>
          <a:endParaRPr lang="id-ID"/>
        </a:p>
      </dgm:t>
    </dgm:pt>
    <dgm:pt modelId="{72E4F0EA-44B2-4C33-A555-241FCF04C4C2}" type="sibTrans" cxnId="{1A031342-244D-49BD-917D-6B2E5F412119}">
      <dgm:prSet/>
      <dgm:spPr/>
      <dgm:t>
        <a:bodyPr/>
        <a:lstStyle/>
        <a:p>
          <a:endParaRPr lang="id-ID"/>
        </a:p>
      </dgm:t>
    </dgm:pt>
    <dgm:pt modelId="{D0642B6C-9EC5-416D-B1F3-609B502211B9}" type="pres">
      <dgm:prSet presAssocID="{582727EE-67A2-411F-B056-9A414D59107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d-ID"/>
        </a:p>
      </dgm:t>
    </dgm:pt>
    <dgm:pt modelId="{0BDEFB3B-A154-44EA-A1D3-50DB70F133E7}" type="pres">
      <dgm:prSet presAssocID="{BA5F6215-5498-4608-991B-DBEB980FE56F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7B4930E-C182-41D2-A918-54ECB80C5207}" type="pres">
      <dgm:prSet presAssocID="{BA5F6215-5498-4608-991B-DBEB980FE56F}" presName="childTex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075C6A82-8BD4-4D9A-9D62-AB91476770AA}" type="pres">
      <dgm:prSet presAssocID="{ACB313CA-BB2F-4947-B21E-B87950A0A50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72497526-5FFC-4A0E-B32F-90B8E68CB67D}" type="pres">
      <dgm:prSet presAssocID="{ACB313CA-BB2F-4947-B21E-B87950A0A500}" presName="childTex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AAE73FDE-F23B-4B4B-9B33-16DD5D7B2ADC}" type="pres">
      <dgm:prSet presAssocID="{36B3BAA1-8198-4942-94AE-7F3326EBA593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B847E85-C3EC-4A6A-B6EA-BD5D4CB5507A}" type="pres">
      <dgm:prSet presAssocID="{36B3BAA1-8198-4942-94AE-7F3326EBA593}" presName="childTex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CF0829F8-5604-4A97-9510-E25924CE83BB}" type="pres">
      <dgm:prSet presAssocID="{B728B720-DA47-4728-B689-EEEC7FA77C7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25E3BB34-8CD5-4B7C-9226-607F6C3B4D65}" type="pres">
      <dgm:prSet presAssocID="{B728B720-DA47-4728-B689-EEEC7FA77C7C}" presName="childTex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C4E299EF-9AD5-47F5-904E-A35D34D8F987}" srcId="{36B3BAA1-8198-4942-94AE-7F3326EBA593}" destId="{BEE812FA-85EB-473B-8FF2-45D695F8FDC4}" srcOrd="0" destOrd="0" parTransId="{86B9CCCF-72CC-40A8-A750-A967B3A40D1F}" sibTransId="{7A7F67DD-A4F7-476B-BCAF-B698757556AF}"/>
    <dgm:cxn modelId="{0D68847E-34F4-43CF-A49A-FDDF615B602D}" type="presOf" srcId="{36B3BAA1-8198-4942-94AE-7F3326EBA593}" destId="{AAE73FDE-F23B-4B4B-9B33-16DD5D7B2ADC}" srcOrd="0" destOrd="0" presId="urn:microsoft.com/office/officeart/2005/8/layout/vList2"/>
    <dgm:cxn modelId="{951D435B-E697-4FC5-972E-B1AC02056227}" type="presOf" srcId="{5E958956-543E-481F-98DB-709ADB9D1C69}" destId="{25E3BB34-8CD5-4B7C-9226-607F6C3B4D65}" srcOrd="0" destOrd="0" presId="urn:microsoft.com/office/officeart/2005/8/layout/vList2"/>
    <dgm:cxn modelId="{6D6BEDAA-5A51-4779-8EC9-836449844A48}" type="presOf" srcId="{582727EE-67A2-411F-B056-9A414D591073}" destId="{D0642B6C-9EC5-416D-B1F3-609B502211B9}" srcOrd="0" destOrd="0" presId="urn:microsoft.com/office/officeart/2005/8/layout/vList2"/>
    <dgm:cxn modelId="{A46E7F18-BB9F-44AF-8A6D-CB4203007531}" type="presOf" srcId="{ACB313CA-BB2F-4947-B21E-B87950A0A500}" destId="{075C6A82-8BD4-4D9A-9D62-AB91476770AA}" srcOrd="0" destOrd="0" presId="urn:microsoft.com/office/officeart/2005/8/layout/vList2"/>
    <dgm:cxn modelId="{53F8F024-DF3D-42C0-8A1B-01AF7F6503B3}" srcId="{BA5F6215-5498-4608-991B-DBEB980FE56F}" destId="{A5CE431A-D1D1-4747-9723-E339A776A114}" srcOrd="0" destOrd="0" parTransId="{84F81A2A-BA90-4C82-9913-690D65C93BD2}" sibTransId="{6855D1EF-2A50-4A42-AC2C-C0EB21E0039C}"/>
    <dgm:cxn modelId="{76373935-8AA8-4C73-ABC5-E9CF13C7F4A3}" type="presOf" srcId="{BEE812FA-85EB-473B-8FF2-45D695F8FDC4}" destId="{8B847E85-C3EC-4A6A-B6EA-BD5D4CB5507A}" srcOrd="0" destOrd="0" presId="urn:microsoft.com/office/officeart/2005/8/layout/vList2"/>
    <dgm:cxn modelId="{B71B6650-F820-4C67-8EFD-C8EC58277809}" type="presOf" srcId="{D56A5451-F982-4C10-9295-A3D16DF24687}" destId="{72497526-5FFC-4A0E-B32F-90B8E68CB67D}" srcOrd="0" destOrd="0" presId="urn:microsoft.com/office/officeart/2005/8/layout/vList2"/>
    <dgm:cxn modelId="{B1A90309-EF46-447F-8205-1E8023E646A6}" type="presOf" srcId="{BA5F6215-5498-4608-991B-DBEB980FE56F}" destId="{0BDEFB3B-A154-44EA-A1D3-50DB70F133E7}" srcOrd="0" destOrd="0" presId="urn:microsoft.com/office/officeart/2005/8/layout/vList2"/>
    <dgm:cxn modelId="{B5E57AC6-73F7-420E-AA6C-371798C57402}" srcId="{582727EE-67A2-411F-B056-9A414D591073}" destId="{B728B720-DA47-4728-B689-EEEC7FA77C7C}" srcOrd="3" destOrd="0" parTransId="{FCFFA92C-DAE3-46C5-ABB5-92ABFA1AF990}" sibTransId="{4F2BC526-5CB2-4AC0-A08A-E661651ADB2C}"/>
    <dgm:cxn modelId="{3DD1CA7B-248A-4EF5-B504-F9F6F0A4986C}" srcId="{582727EE-67A2-411F-B056-9A414D591073}" destId="{36B3BAA1-8198-4942-94AE-7F3326EBA593}" srcOrd="2" destOrd="0" parTransId="{9B352E80-74DE-4049-A411-87EB0CF5C19B}" sibTransId="{37147B94-A5DE-4123-BD3A-35DF1C784144}"/>
    <dgm:cxn modelId="{1245ED9C-DB1F-410D-BEA6-4EAB597663CD}" srcId="{ACB313CA-BB2F-4947-B21E-B87950A0A500}" destId="{D56A5451-F982-4C10-9295-A3D16DF24687}" srcOrd="0" destOrd="0" parTransId="{F3835560-C0C1-4560-B4E9-B3BFDC4F269B}" sibTransId="{AC10E018-0741-41C3-AA76-D976212F5869}"/>
    <dgm:cxn modelId="{077F4C5A-C756-4759-8A36-58FC30F431A9}" type="presOf" srcId="{B728B720-DA47-4728-B689-EEEC7FA77C7C}" destId="{CF0829F8-5604-4A97-9510-E25924CE83BB}" srcOrd="0" destOrd="0" presId="urn:microsoft.com/office/officeart/2005/8/layout/vList2"/>
    <dgm:cxn modelId="{58ABE064-D80C-4B0D-B759-357C614F9632}" srcId="{582727EE-67A2-411F-B056-9A414D591073}" destId="{BA5F6215-5498-4608-991B-DBEB980FE56F}" srcOrd="0" destOrd="0" parTransId="{FCE85BEC-12F1-4E66-A0E0-E09F451D2F89}" sibTransId="{AB960123-7D98-4A11-9EC8-783F6630C8FD}"/>
    <dgm:cxn modelId="{521A7E4D-A08E-42BA-9B6C-1E73C0C6DAB9}" srcId="{582727EE-67A2-411F-B056-9A414D591073}" destId="{ACB313CA-BB2F-4947-B21E-B87950A0A500}" srcOrd="1" destOrd="0" parTransId="{C2BE9D2D-53BD-4A8F-A40D-850DACE7703D}" sibTransId="{6737DEDA-DC66-4697-9540-C1027B6D8CFC}"/>
    <dgm:cxn modelId="{30A42424-158F-48F7-935D-2DF17FF153CA}" type="presOf" srcId="{A5CE431A-D1D1-4747-9723-E339A776A114}" destId="{77B4930E-C182-41D2-A918-54ECB80C5207}" srcOrd="0" destOrd="0" presId="urn:microsoft.com/office/officeart/2005/8/layout/vList2"/>
    <dgm:cxn modelId="{1A031342-244D-49BD-917D-6B2E5F412119}" srcId="{B728B720-DA47-4728-B689-EEEC7FA77C7C}" destId="{5E958956-543E-481F-98DB-709ADB9D1C69}" srcOrd="0" destOrd="0" parTransId="{EE9E2784-247C-4D0B-8BA0-3EB158175B11}" sibTransId="{72E4F0EA-44B2-4C33-A555-241FCF04C4C2}"/>
    <dgm:cxn modelId="{6516FB2E-5404-4EC8-8C5D-C970DC59E9AB}" type="presParOf" srcId="{D0642B6C-9EC5-416D-B1F3-609B502211B9}" destId="{0BDEFB3B-A154-44EA-A1D3-50DB70F133E7}" srcOrd="0" destOrd="0" presId="urn:microsoft.com/office/officeart/2005/8/layout/vList2"/>
    <dgm:cxn modelId="{28D27B5B-A345-4991-8C0D-3377AC750354}" type="presParOf" srcId="{D0642B6C-9EC5-416D-B1F3-609B502211B9}" destId="{77B4930E-C182-41D2-A918-54ECB80C5207}" srcOrd="1" destOrd="0" presId="urn:microsoft.com/office/officeart/2005/8/layout/vList2"/>
    <dgm:cxn modelId="{E5750B35-7049-43E0-9E5E-EA348382225B}" type="presParOf" srcId="{D0642B6C-9EC5-416D-B1F3-609B502211B9}" destId="{075C6A82-8BD4-4D9A-9D62-AB91476770AA}" srcOrd="2" destOrd="0" presId="urn:microsoft.com/office/officeart/2005/8/layout/vList2"/>
    <dgm:cxn modelId="{E64FF20D-A2BA-4834-A0F6-C7F9A0D932D3}" type="presParOf" srcId="{D0642B6C-9EC5-416D-B1F3-609B502211B9}" destId="{72497526-5FFC-4A0E-B32F-90B8E68CB67D}" srcOrd="3" destOrd="0" presId="urn:microsoft.com/office/officeart/2005/8/layout/vList2"/>
    <dgm:cxn modelId="{687ED112-AB11-4A88-BC3C-4684949360F8}" type="presParOf" srcId="{D0642B6C-9EC5-416D-B1F3-609B502211B9}" destId="{AAE73FDE-F23B-4B4B-9B33-16DD5D7B2ADC}" srcOrd="4" destOrd="0" presId="urn:microsoft.com/office/officeart/2005/8/layout/vList2"/>
    <dgm:cxn modelId="{889C8E65-D8A7-48EC-A938-8985D90BF72E}" type="presParOf" srcId="{D0642B6C-9EC5-416D-B1F3-609B502211B9}" destId="{8B847E85-C3EC-4A6A-B6EA-BD5D4CB5507A}" srcOrd="5" destOrd="0" presId="urn:microsoft.com/office/officeart/2005/8/layout/vList2"/>
    <dgm:cxn modelId="{75F4D778-DC3C-4A7B-9FBA-4A199DB20359}" type="presParOf" srcId="{D0642B6C-9EC5-416D-B1F3-609B502211B9}" destId="{CF0829F8-5604-4A97-9510-E25924CE83BB}" srcOrd="6" destOrd="0" presId="urn:microsoft.com/office/officeart/2005/8/layout/vList2"/>
    <dgm:cxn modelId="{F6DAE375-2CAC-492C-9A8D-12312728C357}" type="presParOf" srcId="{D0642B6C-9EC5-416D-B1F3-609B502211B9}" destId="{25E3BB34-8CD5-4B7C-9226-607F6C3B4D6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CAF570-ADD0-474E-9D80-BDE1AB0C05EB}" type="doc">
      <dgm:prSet loTypeId="urn:microsoft.com/office/officeart/2005/8/layout/radial4" loCatId="relationship" qsTypeId="urn:microsoft.com/office/officeart/2005/8/quickstyle/simple3" qsCatId="simple" csTypeId="urn:microsoft.com/office/officeart/2005/8/colors/colorful5" csCatId="colorful" phldr="1"/>
      <dgm:spPr/>
    </dgm:pt>
    <dgm:pt modelId="{CB721B79-CEED-43CD-BC5C-FC1FA8EF96DD}">
      <dgm:prSet phldrT="[Text]" custT="1"/>
      <dgm:spPr/>
      <dgm:t>
        <a:bodyPr/>
        <a:lstStyle/>
        <a:p>
          <a:r>
            <a:rPr lang="id-ID" sz="2400" dirty="0" smtClean="0"/>
            <a:t>organisasi dan Individu (ASN)</a:t>
          </a:r>
          <a:endParaRPr lang="id-ID" sz="2400" dirty="0"/>
        </a:p>
      </dgm:t>
    </dgm:pt>
    <dgm:pt modelId="{80E2DBCE-961E-42B0-A808-1078AD5C31C8}" type="parTrans" cxnId="{FE19B34D-C70F-4B8A-BC89-5A0A3FB784EE}">
      <dgm:prSet/>
      <dgm:spPr/>
      <dgm:t>
        <a:bodyPr/>
        <a:lstStyle/>
        <a:p>
          <a:endParaRPr lang="id-ID" sz="2400"/>
        </a:p>
      </dgm:t>
    </dgm:pt>
    <dgm:pt modelId="{F5C5A40A-D4D8-4EC6-A602-64413D4CBCC6}" type="sibTrans" cxnId="{FE19B34D-C70F-4B8A-BC89-5A0A3FB784EE}">
      <dgm:prSet/>
      <dgm:spPr/>
      <dgm:t>
        <a:bodyPr/>
        <a:lstStyle/>
        <a:p>
          <a:endParaRPr lang="id-ID" sz="2400"/>
        </a:p>
      </dgm:t>
    </dgm:pt>
    <dgm:pt modelId="{DD974703-AE7F-4AA4-BB18-B16FE181F63A}">
      <dgm:prSet phldrT="[Text]" custT="1"/>
      <dgm:spPr/>
      <dgm:t>
        <a:bodyPr/>
        <a:lstStyle/>
        <a:p>
          <a:r>
            <a:rPr lang="id-ID" sz="2400" dirty="0" smtClean="0"/>
            <a:t>Melakukan perubahan internal</a:t>
          </a:r>
        </a:p>
        <a:p>
          <a:r>
            <a:rPr lang="id-ID" sz="2400" dirty="0" smtClean="0"/>
            <a:t>(kompetensi)</a:t>
          </a:r>
          <a:endParaRPr lang="id-ID" sz="2400" dirty="0"/>
        </a:p>
      </dgm:t>
    </dgm:pt>
    <dgm:pt modelId="{BD435029-9101-4343-A9AF-86954B5938A5}" type="parTrans" cxnId="{31EA8962-4D97-4649-99A7-A21C6FBEF4C2}">
      <dgm:prSet/>
      <dgm:spPr/>
      <dgm:t>
        <a:bodyPr/>
        <a:lstStyle/>
        <a:p>
          <a:endParaRPr lang="id-ID" sz="2400"/>
        </a:p>
      </dgm:t>
    </dgm:pt>
    <dgm:pt modelId="{B5D26E9A-FE91-4DED-9B2F-A0565DC4EE9C}" type="sibTrans" cxnId="{31EA8962-4D97-4649-99A7-A21C6FBEF4C2}">
      <dgm:prSet/>
      <dgm:spPr/>
      <dgm:t>
        <a:bodyPr/>
        <a:lstStyle/>
        <a:p>
          <a:endParaRPr lang="id-ID" sz="2400"/>
        </a:p>
      </dgm:t>
    </dgm:pt>
    <dgm:pt modelId="{D07AF030-6A30-4EE3-8B27-5F9583A7C883}">
      <dgm:prSet phldrT="[Text]" custT="1"/>
      <dgm:spPr/>
      <dgm:t>
        <a:bodyPr/>
        <a:lstStyle/>
        <a:p>
          <a:r>
            <a:rPr lang="id-ID" sz="2400" dirty="0" smtClean="0"/>
            <a:t>tacit knowledge </a:t>
          </a:r>
          <a:endParaRPr lang="id-ID" sz="2400" dirty="0"/>
        </a:p>
      </dgm:t>
    </dgm:pt>
    <dgm:pt modelId="{00BB28BB-5512-4A57-9B97-6948F92F2A48}" type="parTrans" cxnId="{D06BCD09-D19B-4855-A330-982B6A7E5456}">
      <dgm:prSet/>
      <dgm:spPr/>
      <dgm:t>
        <a:bodyPr/>
        <a:lstStyle/>
        <a:p>
          <a:endParaRPr lang="id-ID"/>
        </a:p>
      </dgm:t>
    </dgm:pt>
    <dgm:pt modelId="{B43BA2AA-D7B0-4647-87A9-489F57673AAA}" type="sibTrans" cxnId="{D06BCD09-D19B-4855-A330-982B6A7E5456}">
      <dgm:prSet/>
      <dgm:spPr/>
      <dgm:t>
        <a:bodyPr/>
        <a:lstStyle/>
        <a:p>
          <a:endParaRPr lang="id-ID"/>
        </a:p>
      </dgm:t>
    </dgm:pt>
    <dgm:pt modelId="{337F6120-DFDD-4F95-9C57-A31CC7264EAB}">
      <dgm:prSet phldrT="[Text]" custT="1"/>
      <dgm:spPr/>
      <dgm:t>
        <a:bodyPr/>
        <a:lstStyle/>
        <a:p>
          <a:r>
            <a:rPr lang="id-ID" sz="2400" dirty="0" smtClean="0"/>
            <a:t>Menyadari perubahan eksternal</a:t>
          </a:r>
        </a:p>
        <a:p>
          <a:r>
            <a:rPr lang="id-ID" sz="2400" dirty="0" smtClean="0"/>
            <a:t>(respon)</a:t>
          </a:r>
          <a:endParaRPr lang="id-ID" sz="2400" dirty="0"/>
        </a:p>
      </dgm:t>
    </dgm:pt>
    <dgm:pt modelId="{49C8F830-EE2F-4E40-A2AB-BC49ED677137}" type="parTrans" cxnId="{50AF2C39-5178-4BC8-95BD-6EA9627BC1C7}">
      <dgm:prSet/>
      <dgm:spPr/>
      <dgm:t>
        <a:bodyPr/>
        <a:lstStyle/>
        <a:p>
          <a:endParaRPr lang="id-ID"/>
        </a:p>
      </dgm:t>
    </dgm:pt>
    <dgm:pt modelId="{D9322151-8F66-4D54-A420-377EB0FE2C85}" type="sibTrans" cxnId="{50AF2C39-5178-4BC8-95BD-6EA9627BC1C7}">
      <dgm:prSet/>
      <dgm:spPr/>
      <dgm:t>
        <a:bodyPr/>
        <a:lstStyle/>
        <a:p>
          <a:endParaRPr lang="id-ID"/>
        </a:p>
      </dgm:t>
    </dgm:pt>
    <dgm:pt modelId="{EE313E32-0140-488A-8A2A-3B5CAD2EE0AD}" type="pres">
      <dgm:prSet presAssocID="{10CAF570-ADD0-474E-9D80-BDE1AB0C05E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F9339AE-C9D8-44FA-A43B-ECFE49150902}" type="pres">
      <dgm:prSet presAssocID="{CB721B79-CEED-43CD-BC5C-FC1FA8EF96DD}" presName="centerShape" presStyleLbl="node0" presStyleIdx="0" presStyleCnt="1"/>
      <dgm:spPr/>
      <dgm:t>
        <a:bodyPr/>
        <a:lstStyle/>
        <a:p>
          <a:endParaRPr lang="id-ID"/>
        </a:p>
      </dgm:t>
    </dgm:pt>
    <dgm:pt modelId="{B04A672A-B953-497A-9395-C074F9F588FC}" type="pres">
      <dgm:prSet presAssocID="{49C8F830-EE2F-4E40-A2AB-BC49ED677137}" presName="parTrans" presStyleLbl="bgSibTrans2D1" presStyleIdx="0" presStyleCnt="3"/>
      <dgm:spPr/>
      <dgm:t>
        <a:bodyPr/>
        <a:lstStyle/>
        <a:p>
          <a:endParaRPr lang="id-ID"/>
        </a:p>
      </dgm:t>
    </dgm:pt>
    <dgm:pt modelId="{EE0A296B-04D4-4B1D-B59A-11ABC77C56CD}" type="pres">
      <dgm:prSet presAssocID="{337F6120-DFDD-4F95-9C57-A31CC7264EA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D247F082-1FB7-40F7-9876-2E7366D09E69}" type="pres">
      <dgm:prSet presAssocID="{00BB28BB-5512-4A57-9B97-6948F92F2A48}" presName="parTrans" presStyleLbl="bgSibTrans2D1" presStyleIdx="1" presStyleCnt="3"/>
      <dgm:spPr/>
      <dgm:t>
        <a:bodyPr/>
        <a:lstStyle/>
        <a:p>
          <a:endParaRPr lang="id-ID"/>
        </a:p>
      </dgm:t>
    </dgm:pt>
    <dgm:pt modelId="{FC531227-50AF-4767-AD80-F68D730403CF}" type="pres">
      <dgm:prSet presAssocID="{D07AF030-6A30-4EE3-8B27-5F9583A7C88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4481CE60-D24F-43AD-ADA9-38C5D29008E4}" type="pres">
      <dgm:prSet presAssocID="{BD435029-9101-4343-A9AF-86954B5938A5}" presName="parTrans" presStyleLbl="bgSibTrans2D1" presStyleIdx="2" presStyleCnt="3"/>
      <dgm:spPr/>
      <dgm:t>
        <a:bodyPr/>
        <a:lstStyle/>
        <a:p>
          <a:endParaRPr lang="id-ID"/>
        </a:p>
      </dgm:t>
    </dgm:pt>
    <dgm:pt modelId="{3C0A9AE4-140B-4C02-8817-74B7A7CCA67A}" type="pres">
      <dgm:prSet presAssocID="{DD974703-AE7F-4AA4-BB18-B16FE181F63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15534614-8833-4AC6-A75E-084BB1DCAE62}" type="presOf" srcId="{00BB28BB-5512-4A57-9B97-6948F92F2A48}" destId="{D247F082-1FB7-40F7-9876-2E7366D09E69}" srcOrd="0" destOrd="0" presId="urn:microsoft.com/office/officeart/2005/8/layout/radial4"/>
    <dgm:cxn modelId="{53CB335A-BC1C-4895-9AE3-FC11BFD73BCE}" type="presOf" srcId="{D07AF030-6A30-4EE3-8B27-5F9583A7C883}" destId="{FC531227-50AF-4767-AD80-F68D730403CF}" srcOrd="0" destOrd="0" presId="urn:microsoft.com/office/officeart/2005/8/layout/radial4"/>
    <dgm:cxn modelId="{C1550068-434D-4B27-BE71-28060526E5C8}" type="presOf" srcId="{49C8F830-EE2F-4E40-A2AB-BC49ED677137}" destId="{B04A672A-B953-497A-9395-C074F9F588FC}" srcOrd="0" destOrd="0" presId="urn:microsoft.com/office/officeart/2005/8/layout/radial4"/>
    <dgm:cxn modelId="{1B3D6F81-97B5-4912-8638-B9A8710ABCB5}" type="presOf" srcId="{337F6120-DFDD-4F95-9C57-A31CC7264EAB}" destId="{EE0A296B-04D4-4B1D-B59A-11ABC77C56CD}" srcOrd="0" destOrd="0" presId="urn:microsoft.com/office/officeart/2005/8/layout/radial4"/>
    <dgm:cxn modelId="{FE19B34D-C70F-4B8A-BC89-5A0A3FB784EE}" srcId="{10CAF570-ADD0-474E-9D80-BDE1AB0C05EB}" destId="{CB721B79-CEED-43CD-BC5C-FC1FA8EF96DD}" srcOrd="0" destOrd="0" parTransId="{80E2DBCE-961E-42B0-A808-1078AD5C31C8}" sibTransId="{F5C5A40A-D4D8-4EC6-A602-64413D4CBCC6}"/>
    <dgm:cxn modelId="{31EA8962-4D97-4649-99A7-A21C6FBEF4C2}" srcId="{CB721B79-CEED-43CD-BC5C-FC1FA8EF96DD}" destId="{DD974703-AE7F-4AA4-BB18-B16FE181F63A}" srcOrd="2" destOrd="0" parTransId="{BD435029-9101-4343-A9AF-86954B5938A5}" sibTransId="{B5D26E9A-FE91-4DED-9B2F-A0565DC4EE9C}"/>
    <dgm:cxn modelId="{99A599CF-C5F6-49C9-865B-0521A1001D90}" type="presOf" srcId="{DD974703-AE7F-4AA4-BB18-B16FE181F63A}" destId="{3C0A9AE4-140B-4C02-8817-74B7A7CCA67A}" srcOrd="0" destOrd="0" presId="urn:microsoft.com/office/officeart/2005/8/layout/radial4"/>
    <dgm:cxn modelId="{5F28202E-BCB5-441F-86D1-B74BA39E9A5E}" type="presOf" srcId="{CB721B79-CEED-43CD-BC5C-FC1FA8EF96DD}" destId="{5F9339AE-C9D8-44FA-A43B-ECFE49150902}" srcOrd="0" destOrd="0" presId="urn:microsoft.com/office/officeart/2005/8/layout/radial4"/>
    <dgm:cxn modelId="{19612BB8-2B50-4819-9166-B0E468F4E0C2}" type="presOf" srcId="{10CAF570-ADD0-474E-9D80-BDE1AB0C05EB}" destId="{EE313E32-0140-488A-8A2A-3B5CAD2EE0AD}" srcOrd="0" destOrd="0" presId="urn:microsoft.com/office/officeart/2005/8/layout/radial4"/>
    <dgm:cxn modelId="{50AF2C39-5178-4BC8-95BD-6EA9627BC1C7}" srcId="{CB721B79-CEED-43CD-BC5C-FC1FA8EF96DD}" destId="{337F6120-DFDD-4F95-9C57-A31CC7264EAB}" srcOrd="0" destOrd="0" parTransId="{49C8F830-EE2F-4E40-A2AB-BC49ED677137}" sibTransId="{D9322151-8F66-4D54-A420-377EB0FE2C85}"/>
    <dgm:cxn modelId="{193EBFF2-A051-44CB-A1FE-BC4B91A08591}" type="presOf" srcId="{BD435029-9101-4343-A9AF-86954B5938A5}" destId="{4481CE60-D24F-43AD-ADA9-38C5D29008E4}" srcOrd="0" destOrd="0" presId="urn:microsoft.com/office/officeart/2005/8/layout/radial4"/>
    <dgm:cxn modelId="{D06BCD09-D19B-4855-A330-982B6A7E5456}" srcId="{CB721B79-CEED-43CD-BC5C-FC1FA8EF96DD}" destId="{D07AF030-6A30-4EE3-8B27-5F9583A7C883}" srcOrd="1" destOrd="0" parTransId="{00BB28BB-5512-4A57-9B97-6948F92F2A48}" sibTransId="{B43BA2AA-D7B0-4647-87A9-489F57673AAA}"/>
    <dgm:cxn modelId="{5568E8ED-8C5B-4AA7-A28B-074F2CADC507}" type="presParOf" srcId="{EE313E32-0140-488A-8A2A-3B5CAD2EE0AD}" destId="{5F9339AE-C9D8-44FA-A43B-ECFE49150902}" srcOrd="0" destOrd="0" presId="urn:microsoft.com/office/officeart/2005/8/layout/radial4"/>
    <dgm:cxn modelId="{9B9382D3-51F6-4774-852C-019306CF7513}" type="presParOf" srcId="{EE313E32-0140-488A-8A2A-3B5CAD2EE0AD}" destId="{B04A672A-B953-497A-9395-C074F9F588FC}" srcOrd="1" destOrd="0" presId="urn:microsoft.com/office/officeart/2005/8/layout/radial4"/>
    <dgm:cxn modelId="{1FDBA645-01DD-4714-A4E3-592930A5CE8C}" type="presParOf" srcId="{EE313E32-0140-488A-8A2A-3B5CAD2EE0AD}" destId="{EE0A296B-04D4-4B1D-B59A-11ABC77C56CD}" srcOrd="2" destOrd="0" presId="urn:microsoft.com/office/officeart/2005/8/layout/radial4"/>
    <dgm:cxn modelId="{48985E03-9DF1-4127-930F-FE4B70F7A1E2}" type="presParOf" srcId="{EE313E32-0140-488A-8A2A-3B5CAD2EE0AD}" destId="{D247F082-1FB7-40F7-9876-2E7366D09E69}" srcOrd="3" destOrd="0" presId="urn:microsoft.com/office/officeart/2005/8/layout/radial4"/>
    <dgm:cxn modelId="{BFEA037B-3693-4DAF-B1EB-BB64159CF50C}" type="presParOf" srcId="{EE313E32-0140-488A-8A2A-3B5CAD2EE0AD}" destId="{FC531227-50AF-4767-AD80-F68D730403CF}" srcOrd="4" destOrd="0" presId="urn:microsoft.com/office/officeart/2005/8/layout/radial4"/>
    <dgm:cxn modelId="{2A46C251-2904-4F9E-91DC-760B22F917D7}" type="presParOf" srcId="{EE313E32-0140-488A-8A2A-3B5CAD2EE0AD}" destId="{4481CE60-D24F-43AD-ADA9-38C5D29008E4}" srcOrd="5" destOrd="0" presId="urn:microsoft.com/office/officeart/2005/8/layout/radial4"/>
    <dgm:cxn modelId="{600A0E27-CFAC-48A8-A5CC-7822599DEFAC}" type="presParOf" srcId="{EE313E32-0140-488A-8A2A-3B5CAD2EE0AD}" destId="{3C0A9AE4-140B-4C02-8817-74B7A7CCA67A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86A8A2-17B9-400C-9DAD-1425B4D57BD3}" type="doc">
      <dgm:prSet loTypeId="urn:microsoft.com/office/officeart/2005/8/layout/hierarchy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E70F4582-3B36-4CDD-B6C7-2B77F6CFD729}">
      <dgm:prSet phldrT="[Text]" custT="1"/>
      <dgm:spPr/>
      <dgm:t>
        <a:bodyPr/>
        <a:lstStyle/>
        <a:p>
          <a:r>
            <a:rPr lang="id-ID" sz="4000" dirty="0" smtClean="0"/>
            <a:t>OBT</a:t>
          </a:r>
          <a:endParaRPr lang="id-ID" sz="4000" dirty="0"/>
        </a:p>
      </dgm:t>
    </dgm:pt>
    <dgm:pt modelId="{863FE84B-E9E2-479C-9A0F-18A4CF68DC0B}" type="parTrans" cxnId="{0A38A2D9-29B3-417F-A028-B5A03B49BCCB}">
      <dgm:prSet/>
      <dgm:spPr/>
      <dgm:t>
        <a:bodyPr/>
        <a:lstStyle/>
        <a:p>
          <a:endParaRPr lang="id-ID" sz="2000"/>
        </a:p>
      </dgm:t>
    </dgm:pt>
    <dgm:pt modelId="{C6A30989-25F7-4EC5-848D-CAD559F15EB3}" type="sibTrans" cxnId="{0A38A2D9-29B3-417F-A028-B5A03B49BCCB}">
      <dgm:prSet/>
      <dgm:spPr/>
      <dgm:t>
        <a:bodyPr/>
        <a:lstStyle/>
        <a:p>
          <a:endParaRPr lang="id-ID" sz="2000"/>
        </a:p>
      </dgm:t>
    </dgm:pt>
    <dgm:pt modelId="{689E262E-71F3-4F01-9911-2EF7C18D8CEA}">
      <dgm:prSet phldrT="[Text]" custT="1"/>
      <dgm:spPr/>
      <dgm:t>
        <a:bodyPr/>
        <a:lstStyle/>
        <a:p>
          <a:r>
            <a:rPr lang="id-ID" sz="2000" dirty="0" smtClean="0"/>
            <a:t>birokrasi</a:t>
          </a:r>
          <a:endParaRPr lang="id-ID" sz="2000" dirty="0"/>
        </a:p>
      </dgm:t>
    </dgm:pt>
    <dgm:pt modelId="{2D210C3D-A5CF-493B-A981-4FFAD92EA072}" type="parTrans" cxnId="{98F1EDA9-F008-4219-AE72-6AE7DCDBA499}">
      <dgm:prSet/>
      <dgm:spPr/>
      <dgm:t>
        <a:bodyPr/>
        <a:lstStyle/>
        <a:p>
          <a:endParaRPr lang="id-ID" sz="2000"/>
        </a:p>
      </dgm:t>
    </dgm:pt>
    <dgm:pt modelId="{A3E65D6B-4465-4429-B800-662502A01828}" type="sibTrans" cxnId="{98F1EDA9-F008-4219-AE72-6AE7DCDBA499}">
      <dgm:prSet/>
      <dgm:spPr/>
      <dgm:t>
        <a:bodyPr/>
        <a:lstStyle/>
        <a:p>
          <a:endParaRPr lang="id-ID" sz="2000"/>
        </a:p>
      </dgm:t>
    </dgm:pt>
    <dgm:pt modelId="{C0C25E23-634C-4B51-9966-5762C557E327}">
      <dgm:prSet phldrT="[Text]" custT="1"/>
      <dgm:spPr/>
      <dgm:t>
        <a:bodyPr/>
        <a:lstStyle/>
        <a:p>
          <a:r>
            <a:rPr lang="id-ID" sz="2000" dirty="0" smtClean="0"/>
            <a:t>kuat, </a:t>
          </a:r>
          <a:endParaRPr lang="id-ID" sz="2000" dirty="0"/>
        </a:p>
      </dgm:t>
    </dgm:pt>
    <dgm:pt modelId="{DC2ED7F1-3794-4522-A8E7-BEB2C73B851D}" type="parTrans" cxnId="{57D93C06-F68F-49D9-AEC7-3A514B449187}">
      <dgm:prSet/>
      <dgm:spPr/>
      <dgm:t>
        <a:bodyPr/>
        <a:lstStyle/>
        <a:p>
          <a:endParaRPr lang="id-ID" sz="2000"/>
        </a:p>
      </dgm:t>
    </dgm:pt>
    <dgm:pt modelId="{CDC66CD5-B75D-436D-BD5E-8F67E2BBE199}" type="sibTrans" cxnId="{57D93C06-F68F-49D9-AEC7-3A514B449187}">
      <dgm:prSet/>
      <dgm:spPr/>
      <dgm:t>
        <a:bodyPr/>
        <a:lstStyle/>
        <a:p>
          <a:endParaRPr lang="id-ID" sz="2000"/>
        </a:p>
      </dgm:t>
    </dgm:pt>
    <dgm:pt modelId="{2E0094FC-6E12-4F62-BA64-3CA91A2061E8}">
      <dgm:prSet phldrT="[Text]" custT="1"/>
      <dgm:spPr/>
      <dgm:t>
        <a:bodyPr/>
        <a:lstStyle/>
        <a:p>
          <a:r>
            <a:rPr lang="id-ID" sz="2000" dirty="0" smtClean="0"/>
            <a:t>efisien, efektif, </a:t>
          </a:r>
          <a:endParaRPr lang="id-ID" sz="2000" dirty="0"/>
        </a:p>
      </dgm:t>
    </dgm:pt>
    <dgm:pt modelId="{D1257155-48F7-4A80-B941-A604FBFF329E}" type="parTrans" cxnId="{AC1E15F5-4E5F-482A-91F9-F29E56B08074}">
      <dgm:prSet/>
      <dgm:spPr/>
      <dgm:t>
        <a:bodyPr/>
        <a:lstStyle/>
        <a:p>
          <a:endParaRPr lang="id-ID" sz="2000"/>
        </a:p>
      </dgm:t>
    </dgm:pt>
    <dgm:pt modelId="{B240225B-8576-4584-98F6-31034ED3C43B}" type="sibTrans" cxnId="{AC1E15F5-4E5F-482A-91F9-F29E56B08074}">
      <dgm:prSet/>
      <dgm:spPr/>
      <dgm:t>
        <a:bodyPr/>
        <a:lstStyle/>
        <a:p>
          <a:endParaRPr lang="id-ID" sz="2000"/>
        </a:p>
      </dgm:t>
    </dgm:pt>
    <dgm:pt modelId="{02A27853-7953-4686-B6FA-72ECD9131F4C}">
      <dgm:prSet phldrT="[Text]" custT="1"/>
      <dgm:spPr/>
      <dgm:t>
        <a:bodyPr/>
        <a:lstStyle/>
        <a:p>
          <a:r>
            <a:rPr lang="id-ID" sz="2000" dirty="0" smtClean="0"/>
            <a:t>akuntabel, </a:t>
          </a:r>
          <a:endParaRPr lang="id-ID" sz="2000" dirty="0"/>
        </a:p>
      </dgm:t>
    </dgm:pt>
    <dgm:pt modelId="{B65190DF-8192-4792-96AF-1B05E24CBE9C}" type="parTrans" cxnId="{74B603AE-0BEA-4D76-AD38-17023D1CA918}">
      <dgm:prSet/>
      <dgm:spPr/>
      <dgm:t>
        <a:bodyPr/>
        <a:lstStyle/>
        <a:p>
          <a:endParaRPr lang="id-ID" sz="2000"/>
        </a:p>
      </dgm:t>
    </dgm:pt>
    <dgm:pt modelId="{12295E4D-A7A6-4661-A725-C365A642281D}" type="sibTrans" cxnId="{74B603AE-0BEA-4D76-AD38-17023D1CA918}">
      <dgm:prSet/>
      <dgm:spPr/>
      <dgm:t>
        <a:bodyPr/>
        <a:lstStyle/>
        <a:p>
          <a:endParaRPr lang="id-ID" sz="2000"/>
        </a:p>
      </dgm:t>
    </dgm:pt>
    <dgm:pt modelId="{41BFE136-079D-41D4-A0CE-9F001ED67EBC}">
      <dgm:prSet phldrT="[Text]" custT="1"/>
      <dgm:spPr/>
      <dgm:t>
        <a:bodyPr/>
        <a:lstStyle/>
        <a:p>
          <a:r>
            <a:rPr lang="id-ID" sz="2000" dirty="0" smtClean="0"/>
            <a:t>adaptif dan</a:t>
          </a:r>
          <a:endParaRPr lang="id-ID" sz="2000" dirty="0"/>
        </a:p>
      </dgm:t>
    </dgm:pt>
    <dgm:pt modelId="{225177D6-E40F-4D77-A57F-B4904B7EBE85}" type="parTrans" cxnId="{DDFCE16F-1913-4383-A426-B51C1C09F5DC}">
      <dgm:prSet/>
      <dgm:spPr/>
      <dgm:t>
        <a:bodyPr/>
        <a:lstStyle/>
        <a:p>
          <a:endParaRPr lang="id-ID" sz="2000"/>
        </a:p>
      </dgm:t>
    </dgm:pt>
    <dgm:pt modelId="{205EFDFC-2673-44B3-AA77-06CEEC5F6646}" type="sibTrans" cxnId="{DDFCE16F-1913-4383-A426-B51C1C09F5DC}">
      <dgm:prSet/>
      <dgm:spPr/>
      <dgm:t>
        <a:bodyPr/>
        <a:lstStyle/>
        <a:p>
          <a:endParaRPr lang="id-ID" sz="2000"/>
        </a:p>
      </dgm:t>
    </dgm:pt>
    <dgm:pt modelId="{7179A8AB-4051-444F-9199-9DB0DF590A8E}">
      <dgm:prSet phldrT="[Text]" custT="1"/>
      <dgm:spPr/>
      <dgm:t>
        <a:bodyPr/>
        <a:lstStyle/>
        <a:p>
          <a:r>
            <a:rPr lang="id-ID" sz="2000" i="1" dirty="0" smtClean="0"/>
            <a:t>(values) </a:t>
          </a:r>
          <a:r>
            <a:rPr lang="id-ID" sz="2000" dirty="0" smtClean="0"/>
            <a:t>kinerja secara berkelanjutan.</a:t>
          </a:r>
          <a:endParaRPr lang="id-ID" sz="2000" dirty="0"/>
        </a:p>
      </dgm:t>
    </dgm:pt>
    <dgm:pt modelId="{76457D9D-C843-407A-B6CB-313341D72B1C}" type="parTrans" cxnId="{BFBFDE77-8DC1-4617-A08A-D5B0D462F883}">
      <dgm:prSet/>
      <dgm:spPr/>
      <dgm:t>
        <a:bodyPr/>
        <a:lstStyle/>
        <a:p>
          <a:endParaRPr lang="id-ID" sz="2000"/>
        </a:p>
      </dgm:t>
    </dgm:pt>
    <dgm:pt modelId="{29C99368-8763-4E3C-8810-013AD075DDF1}" type="sibTrans" cxnId="{BFBFDE77-8DC1-4617-A08A-D5B0D462F883}">
      <dgm:prSet/>
      <dgm:spPr/>
      <dgm:t>
        <a:bodyPr/>
        <a:lstStyle/>
        <a:p>
          <a:endParaRPr lang="id-ID" sz="2000"/>
        </a:p>
      </dgm:t>
    </dgm:pt>
    <dgm:pt modelId="{4D704C8C-4D98-419B-BDAD-3D49854685C9}" type="pres">
      <dgm:prSet presAssocID="{5486A8A2-17B9-400C-9DAD-1425B4D57BD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id-ID"/>
        </a:p>
      </dgm:t>
    </dgm:pt>
    <dgm:pt modelId="{787CFCE3-B63A-4577-9176-61D7FB063A5A}" type="pres">
      <dgm:prSet presAssocID="{E70F4582-3B36-4CDD-B6C7-2B77F6CFD729}" presName="hierRoot1" presStyleCnt="0"/>
      <dgm:spPr/>
    </dgm:pt>
    <dgm:pt modelId="{71C5FD6F-C96E-4B01-A449-4333A40C9542}" type="pres">
      <dgm:prSet presAssocID="{E70F4582-3B36-4CDD-B6C7-2B77F6CFD729}" presName="composite" presStyleCnt="0"/>
      <dgm:spPr/>
    </dgm:pt>
    <dgm:pt modelId="{59E02A53-2029-4B2C-896D-91CD80904A0F}" type="pres">
      <dgm:prSet presAssocID="{E70F4582-3B36-4CDD-B6C7-2B77F6CFD729}" presName="background" presStyleLbl="node0" presStyleIdx="0" presStyleCnt="2"/>
      <dgm:spPr/>
    </dgm:pt>
    <dgm:pt modelId="{FC3CCC2D-27F4-4810-AC61-038586CCEF3A}" type="pres">
      <dgm:prSet presAssocID="{E70F4582-3B36-4CDD-B6C7-2B77F6CFD729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ED5DE7C2-0227-45AD-B7AA-CBB7EE0A3A13}" type="pres">
      <dgm:prSet presAssocID="{E70F4582-3B36-4CDD-B6C7-2B77F6CFD729}" presName="hierChild2" presStyleCnt="0"/>
      <dgm:spPr/>
    </dgm:pt>
    <dgm:pt modelId="{D08342BB-9CFA-434D-9270-F1524704FAF2}" type="pres">
      <dgm:prSet presAssocID="{689E262E-71F3-4F01-9911-2EF7C18D8CEA}" presName="hierRoot1" presStyleCnt="0"/>
      <dgm:spPr/>
    </dgm:pt>
    <dgm:pt modelId="{4217DBD9-01C0-4F81-9948-5DBF7A253BEA}" type="pres">
      <dgm:prSet presAssocID="{689E262E-71F3-4F01-9911-2EF7C18D8CEA}" presName="composite" presStyleCnt="0"/>
      <dgm:spPr/>
    </dgm:pt>
    <dgm:pt modelId="{A0DCA227-DC7E-4C0F-8D30-A834FDEFE3CD}" type="pres">
      <dgm:prSet presAssocID="{689E262E-71F3-4F01-9911-2EF7C18D8CEA}" presName="background" presStyleLbl="node0" presStyleIdx="1" presStyleCnt="2"/>
      <dgm:spPr/>
    </dgm:pt>
    <dgm:pt modelId="{DB083352-E2EC-4FF1-9DA3-22A6D8A59969}" type="pres">
      <dgm:prSet presAssocID="{689E262E-71F3-4F01-9911-2EF7C18D8CEA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AF95109E-0975-4D71-A79A-7C8AF6AC1A4B}" type="pres">
      <dgm:prSet presAssocID="{689E262E-71F3-4F01-9911-2EF7C18D8CEA}" presName="hierChild2" presStyleCnt="0"/>
      <dgm:spPr/>
    </dgm:pt>
    <dgm:pt modelId="{4F8107D7-73E6-479A-8272-630C4DC7D89D}" type="pres">
      <dgm:prSet presAssocID="{DC2ED7F1-3794-4522-A8E7-BEB2C73B851D}" presName="Name10" presStyleLbl="parChTrans1D2" presStyleIdx="0" presStyleCnt="5"/>
      <dgm:spPr/>
      <dgm:t>
        <a:bodyPr/>
        <a:lstStyle/>
        <a:p>
          <a:endParaRPr lang="id-ID"/>
        </a:p>
      </dgm:t>
    </dgm:pt>
    <dgm:pt modelId="{295FF132-8C83-4164-B982-AE7CBB1A39A1}" type="pres">
      <dgm:prSet presAssocID="{C0C25E23-634C-4B51-9966-5762C557E327}" presName="hierRoot2" presStyleCnt="0"/>
      <dgm:spPr/>
    </dgm:pt>
    <dgm:pt modelId="{F920DA97-327E-4A56-B72B-75CAF2ECE38F}" type="pres">
      <dgm:prSet presAssocID="{C0C25E23-634C-4B51-9966-5762C557E327}" presName="composite2" presStyleCnt="0"/>
      <dgm:spPr/>
    </dgm:pt>
    <dgm:pt modelId="{B8AC804B-BC39-4D0F-AF2F-F2015B4C9878}" type="pres">
      <dgm:prSet presAssocID="{C0C25E23-634C-4B51-9966-5762C557E327}" presName="background2" presStyleLbl="node2" presStyleIdx="0" presStyleCnt="5"/>
      <dgm:spPr/>
    </dgm:pt>
    <dgm:pt modelId="{4996BE38-2220-479A-AC6F-645A34A8632D}" type="pres">
      <dgm:prSet presAssocID="{C0C25E23-634C-4B51-9966-5762C557E327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EC0DA240-3B10-462C-A638-BACFE0FCC97A}" type="pres">
      <dgm:prSet presAssocID="{C0C25E23-634C-4B51-9966-5762C557E327}" presName="hierChild3" presStyleCnt="0"/>
      <dgm:spPr/>
    </dgm:pt>
    <dgm:pt modelId="{42F6FF76-EC1F-4709-8EF1-9BF54990B791}" type="pres">
      <dgm:prSet presAssocID="{D1257155-48F7-4A80-B941-A604FBFF329E}" presName="Name10" presStyleLbl="parChTrans1D2" presStyleIdx="1" presStyleCnt="5"/>
      <dgm:spPr/>
      <dgm:t>
        <a:bodyPr/>
        <a:lstStyle/>
        <a:p>
          <a:endParaRPr lang="id-ID"/>
        </a:p>
      </dgm:t>
    </dgm:pt>
    <dgm:pt modelId="{E441FD5C-884E-41DE-8968-30498FAD0CF0}" type="pres">
      <dgm:prSet presAssocID="{2E0094FC-6E12-4F62-BA64-3CA91A2061E8}" presName="hierRoot2" presStyleCnt="0"/>
      <dgm:spPr/>
    </dgm:pt>
    <dgm:pt modelId="{54232F7F-6C40-4987-88C2-1D93694EEFDB}" type="pres">
      <dgm:prSet presAssocID="{2E0094FC-6E12-4F62-BA64-3CA91A2061E8}" presName="composite2" presStyleCnt="0"/>
      <dgm:spPr/>
    </dgm:pt>
    <dgm:pt modelId="{C5B35B58-AA31-4467-B7C9-D90D0C9C82FD}" type="pres">
      <dgm:prSet presAssocID="{2E0094FC-6E12-4F62-BA64-3CA91A2061E8}" presName="background2" presStyleLbl="node2" presStyleIdx="1" presStyleCnt="5"/>
      <dgm:spPr/>
    </dgm:pt>
    <dgm:pt modelId="{B9E7DAA3-2138-4FB4-9BF5-4C75C495635D}" type="pres">
      <dgm:prSet presAssocID="{2E0094FC-6E12-4F62-BA64-3CA91A2061E8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43FE4714-A483-40CC-A67D-8BDBDD2A7DBE}" type="pres">
      <dgm:prSet presAssocID="{2E0094FC-6E12-4F62-BA64-3CA91A2061E8}" presName="hierChild3" presStyleCnt="0"/>
      <dgm:spPr/>
    </dgm:pt>
    <dgm:pt modelId="{9DB9A27D-B6DF-47A8-9DA3-64CB608AFDBB}" type="pres">
      <dgm:prSet presAssocID="{B65190DF-8192-4792-96AF-1B05E24CBE9C}" presName="Name10" presStyleLbl="parChTrans1D2" presStyleIdx="2" presStyleCnt="5"/>
      <dgm:spPr/>
      <dgm:t>
        <a:bodyPr/>
        <a:lstStyle/>
        <a:p>
          <a:endParaRPr lang="id-ID"/>
        </a:p>
      </dgm:t>
    </dgm:pt>
    <dgm:pt modelId="{67024186-26AE-4DDB-96D5-3691640F4BD9}" type="pres">
      <dgm:prSet presAssocID="{02A27853-7953-4686-B6FA-72ECD9131F4C}" presName="hierRoot2" presStyleCnt="0"/>
      <dgm:spPr/>
    </dgm:pt>
    <dgm:pt modelId="{3999B118-CA8E-4BC5-9624-3A2EF1A4728C}" type="pres">
      <dgm:prSet presAssocID="{02A27853-7953-4686-B6FA-72ECD9131F4C}" presName="composite2" presStyleCnt="0"/>
      <dgm:spPr/>
    </dgm:pt>
    <dgm:pt modelId="{90101967-0D1D-41E6-9B9A-C2C925121A41}" type="pres">
      <dgm:prSet presAssocID="{02A27853-7953-4686-B6FA-72ECD9131F4C}" presName="background2" presStyleLbl="node2" presStyleIdx="2" presStyleCnt="5"/>
      <dgm:spPr/>
    </dgm:pt>
    <dgm:pt modelId="{A480404B-DC9E-4713-8110-6EA6675BFA94}" type="pres">
      <dgm:prSet presAssocID="{02A27853-7953-4686-B6FA-72ECD9131F4C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EBD374F5-6FC5-4BF3-B87D-24B24A7F8339}" type="pres">
      <dgm:prSet presAssocID="{02A27853-7953-4686-B6FA-72ECD9131F4C}" presName="hierChild3" presStyleCnt="0"/>
      <dgm:spPr/>
    </dgm:pt>
    <dgm:pt modelId="{860B9160-1392-4C12-A9CA-616DD064D3EE}" type="pres">
      <dgm:prSet presAssocID="{225177D6-E40F-4D77-A57F-B4904B7EBE85}" presName="Name10" presStyleLbl="parChTrans1D2" presStyleIdx="3" presStyleCnt="5"/>
      <dgm:spPr/>
      <dgm:t>
        <a:bodyPr/>
        <a:lstStyle/>
        <a:p>
          <a:endParaRPr lang="id-ID"/>
        </a:p>
      </dgm:t>
    </dgm:pt>
    <dgm:pt modelId="{5CC31DC5-E82E-4CD4-A10F-5A3091627831}" type="pres">
      <dgm:prSet presAssocID="{41BFE136-079D-41D4-A0CE-9F001ED67EBC}" presName="hierRoot2" presStyleCnt="0"/>
      <dgm:spPr/>
    </dgm:pt>
    <dgm:pt modelId="{9B48BB3A-DD43-42DD-B170-C50BC877522D}" type="pres">
      <dgm:prSet presAssocID="{41BFE136-079D-41D4-A0CE-9F001ED67EBC}" presName="composite2" presStyleCnt="0"/>
      <dgm:spPr/>
    </dgm:pt>
    <dgm:pt modelId="{3F955583-FC0E-4023-99A3-9F04BDEB4F75}" type="pres">
      <dgm:prSet presAssocID="{41BFE136-079D-41D4-A0CE-9F001ED67EBC}" presName="background2" presStyleLbl="node2" presStyleIdx="3" presStyleCnt="5"/>
      <dgm:spPr/>
    </dgm:pt>
    <dgm:pt modelId="{B69EF4B6-30F0-4A77-87FB-518A64BB32D0}" type="pres">
      <dgm:prSet presAssocID="{41BFE136-079D-41D4-A0CE-9F001ED67EBC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65D3271E-C670-466A-AB07-DA3CB3EF8CA8}" type="pres">
      <dgm:prSet presAssocID="{41BFE136-079D-41D4-A0CE-9F001ED67EBC}" presName="hierChild3" presStyleCnt="0"/>
      <dgm:spPr/>
    </dgm:pt>
    <dgm:pt modelId="{891CAE00-D46C-44E3-8824-19BE479C55F0}" type="pres">
      <dgm:prSet presAssocID="{76457D9D-C843-407A-B6CB-313341D72B1C}" presName="Name10" presStyleLbl="parChTrans1D2" presStyleIdx="4" presStyleCnt="5"/>
      <dgm:spPr/>
      <dgm:t>
        <a:bodyPr/>
        <a:lstStyle/>
        <a:p>
          <a:endParaRPr lang="id-ID"/>
        </a:p>
      </dgm:t>
    </dgm:pt>
    <dgm:pt modelId="{558A4D66-29F7-4F56-A0F5-1C2E151719D9}" type="pres">
      <dgm:prSet presAssocID="{7179A8AB-4051-444F-9199-9DB0DF590A8E}" presName="hierRoot2" presStyleCnt="0"/>
      <dgm:spPr/>
    </dgm:pt>
    <dgm:pt modelId="{636E0EFD-4A47-4214-93A2-951FA786832F}" type="pres">
      <dgm:prSet presAssocID="{7179A8AB-4051-444F-9199-9DB0DF590A8E}" presName="composite2" presStyleCnt="0"/>
      <dgm:spPr/>
    </dgm:pt>
    <dgm:pt modelId="{63F049E5-D28E-496D-96FF-83AE454A18C4}" type="pres">
      <dgm:prSet presAssocID="{7179A8AB-4051-444F-9199-9DB0DF590A8E}" presName="background2" presStyleLbl="node2" presStyleIdx="4" presStyleCnt="5"/>
      <dgm:spPr/>
    </dgm:pt>
    <dgm:pt modelId="{DD7D119B-0D3B-4F94-95C5-C52AC0D649F5}" type="pres">
      <dgm:prSet presAssocID="{7179A8AB-4051-444F-9199-9DB0DF590A8E}" presName="text2" presStyleLbl="fgAcc2" presStyleIdx="4" presStyleCnt="5" custScaleY="172650">
        <dgm:presLayoutVars>
          <dgm:chPref val="3"/>
        </dgm:presLayoutVars>
      </dgm:prSet>
      <dgm:spPr/>
      <dgm:t>
        <a:bodyPr/>
        <a:lstStyle/>
        <a:p>
          <a:endParaRPr lang="id-ID"/>
        </a:p>
      </dgm:t>
    </dgm:pt>
    <dgm:pt modelId="{309BFE4D-D9EE-4D3B-9944-C36955B20C82}" type="pres">
      <dgm:prSet presAssocID="{7179A8AB-4051-444F-9199-9DB0DF590A8E}" presName="hierChild3" presStyleCnt="0"/>
      <dgm:spPr/>
    </dgm:pt>
  </dgm:ptLst>
  <dgm:cxnLst>
    <dgm:cxn modelId="{DDFCE16F-1913-4383-A426-B51C1C09F5DC}" srcId="{689E262E-71F3-4F01-9911-2EF7C18D8CEA}" destId="{41BFE136-079D-41D4-A0CE-9F001ED67EBC}" srcOrd="3" destOrd="0" parTransId="{225177D6-E40F-4D77-A57F-B4904B7EBE85}" sibTransId="{205EFDFC-2673-44B3-AA77-06CEEC5F6646}"/>
    <dgm:cxn modelId="{F299360B-F92E-4F9F-BA4B-76E6120F252F}" type="presOf" srcId="{D1257155-48F7-4A80-B941-A604FBFF329E}" destId="{42F6FF76-EC1F-4709-8EF1-9BF54990B791}" srcOrd="0" destOrd="0" presId="urn:microsoft.com/office/officeart/2005/8/layout/hierarchy1"/>
    <dgm:cxn modelId="{8F74A991-EB19-407E-9FE7-A3004E77ACC1}" type="presOf" srcId="{76457D9D-C843-407A-B6CB-313341D72B1C}" destId="{891CAE00-D46C-44E3-8824-19BE479C55F0}" srcOrd="0" destOrd="0" presId="urn:microsoft.com/office/officeart/2005/8/layout/hierarchy1"/>
    <dgm:cxn modelId="{07F22581-D057-4D74-96A2-8461C1852865}" type="presOf" srcId="{41BFE136-079D-41D4-A0CE-9F001ED67EBC}" destId="{B69EF4B6-30F0-4A77-87FB-518A64BB32D0}" srcOrd="0" destOrd="0" presId="urn:microsoft.com/office/officeart/2005/8/layout/hierarchy1"/>
    <dgm:cxn modelId="{7385C74F-15D2-4D68-8E1F-EF0D356118F7}" type="presOf" srcId="{689E262E-71F3-4F01-9911-2EF7C18D8CEA}" destId="{DB083352-E2EC-4FF1-9DA3-22A6D8A59969}" srcOrd="0" destOrd="0" presId="urn:microsoft.com/office/officeart/2005/8/layout/hierarchy1"/>
    <dgm:cxn modelId="{BFBFDE77-8DC1-4617-A08A-D5B0D462F883}" srcId="{689E262E-71F3-4F01-9911-2EF7C18D8CEA}" destId="{7179A8AB-4051-444F-9199-9DB0DF590A8E}" srcOrd="4" destOrd="0" parTransId="{76457D9D-C843-407A-B6CB-313341D72B1C}" sibTransId="{29C99368-8763-4E3C-8810-013AD075DDF1}"/>
    <dgm:cxn modelId="{FC39353E-8814-45FE-B3A7-64E56EB2EDCA}" type="presOf" srcId="{E70F4582-3B36-4CDD-B6C7-2B77F6CFD729}" destId="{FC3CCC2D-27F4-4810-AC61-038586CCEF3A}" srcOrd="0" destOrd="0" presId="urn:microsoft.com/office/officeart/2005/8/layout/hierarchy1"/>
    <dgm:cxn modelId="{98F1EDA9-F008-4219-AE72-6AE7DCDBA499}" srcId="{5486A8A2-17B9-400C-9DAD-1425B4D57BD3}" destId="{689E262E-71F3-4F01-9911-2EF7C18D8CEA}" srcOrd="1" destOrd="0" parTransId="{2D210C3D-A5CF-493B-A981-4FFAD92EA072}" sibTransId="{A3E65D6B-4465-4429-B800-662502A01828}"/>
    <dgm:cxn modelId="{EFE06C0B-A9E5-4570-BFC4-B6F451D8C504}" type="presOf" srcId="{02A27853-7953-4686-B6FA-72ECD9131F4C}" destId="{A480404B-DC9E-4713-8110-6EA6675BFA94}" srcOrd="0" destOrd="0" presId="urn:microsoft.com/office/officeart/2005/8/layout/hierarchy1"/>
    <dgm:cxn modelId="{57BC819D-2888-4625-9322-4B1B3C163454}" type="presOf" srcId="{5486A8A2-17B9-400C-9DAD-1425B4D57BD3}" destId="{4D704C8C-4D98-419B-BDAD-3D49854685C9}" srcOrd="0" destOrd="0" presId="urn:microsoft.com/office/officeart/2005/8/layout/hierarchy1"/>
    <dgm:cxn modelId="{3D5D3333-29CB-4A12-B59A-463E9330B6CD}" type="presOf" srcId="{7179A8AB-4051-444F-9199-9DB0DF590A8E}" destId="{DD7D119B-0D3B-4F94-95C5-C52AC0D649F5}" srcOrd="0" destOrd="0" presId="urn:microsoft.com/office/officeart/2005/8/layout/hierarchy1"/>
    <dgm:cxn modelId="{D62581D6-C805-45F9-96E0-F4F6CA94D6C6}" type="presOf" srcId="{DC2ED7F1-3794-4522-A8E7-BEB2C73B851D}" destId="{4F8107D7-73E6-479A-8272-630C4DC7D89D}" srcOrd="0" destOrd="0" presId="urn:microsoft.com/office/officeart/2005/8/layout/hierarchy1"/>
    <dgm:cxn modelId="{D07E35A1-CD98-4C95-B1D3-E146E6C3569F}" type="presOf" srcId="{2E0094FC-6E12-4F62-BA64-3CA91A2061E8}" destId="{B9E7DAA3-2138-4FB4-9BF5-4C75C495635D}" srcOrd="0" destOrd="0" presId="urn:microsoft.com/office/officeart/2005/8/layout/hierarchy1"/>
    <dgm:cxn modelId="{F712342A-73B2-4AB9-A3E5-2091350192D3}" type="presOf" srcId="{C0C25E23-634C-4B51-9966-5762C557E327}" destId="{4996BE38-2220-479A-AC6F-645A34A8632D}" srcOrd="0" destOrd="0" presId="urn:microsoft.com/office/officeart/2005/8/layout/hierarchy1"/>
    <dgm:cxn modelId="{57D93C06-F68F-49D9-AEC7-3A514B449187}" srcId="{689E262E-71F3-4F01-9911-2EF7C18D8CEA}" destId="{C0C25E23-634C-4B51-9966-5762C557E327}" srcOrd="0" destOrd="0" parTransId="{DC2ED7F1-3794-4522-A8E7-BEB2C73B851D}" sibTransId="{CDC66CD5-B75D-436D-BD5E-8F67E2BBE199}"/>
    <dgm:cxn modelId="{7C082DC7-4ABD-4DA6-B00A-6F3CCD4D5D54}" type="presOf" srcId="{225177D6-E40F-4D77-A57F-B4904B7EBE85}" destId="{860B9160-1392-4C12-A9CA-616DD064D3EE}" srcOrd="0" destOrd="0" presId="urn:microsoft.com/office/officeart/2005/8/layout/hierarchy1"/>
    <dgm:cxn modelId="{0A38A2D9-29B3-417F-A028-B5A03B49BCCB}" srcId="{5486A8A2-17B9-400C-9DAD-1425B4D57BD3}" destId="{E70F4582-3B36-4CDD-B6C7-2B77F6CFD729}" srcOrd="0" destOrd="0" parTransId="{863FE84B-E9E2-479C-9A0F-18A4CF68DC0B}" sibTransId="{C6A30989-25F7-4EC5-848D-CAD559F15EB3}"/>
    <dgm:cxn modelId="{74B603AE-0BEA-4D76-AD38-17023D1CA918}" srcId="{689E262E-71F3-4F01-9911-2EF7C18D8CEA}" destId="{02A27853-7953-4686-B6FA-72ECD9131F4C}" srcOrd="2" destOrd="0" parTransId="{B65190DF-8192-4792-96AF-1B05E24CBE9C}" sibTransId="{12295E4D-A7A6-4661-A725-C365A642281D}"/>
    <dgm:cxn modelId="{8FCC0493-4596-424F-9524-51CD4E1FEA65}" type="presOf" srcId="{B65190DF-8192-4792-96AF-1B05E24CBE9C}" destId="{9DB9A27D-B6DF-47A8-9DA3-64CB608AFDBB}" srcOrd="0" destOrd="0" presId="urn:microsoft.com/office/officeart/2005/8/layout/hierarchy1"/>
    <dgm:cxn modelId="{AC1E15F5-4E5F-482A-91F9-F29E56B08074}" srcId="{689E262E-71F3-4F01-9911-2EF7C18D8CEA}" destId="{2E0094FC-6E12-4F62-BA64-3CA91A2061E8}" srcOrd="1" destOrd="0" parTransId="{D1257155-48F7-4A80-B941-A604FBFF329E}" sibTransId="{B240225B-8576-4584-98F6-31034ED3C43B}"/>
    <dgm:cxn modelId="{484BB5D2-EF33-4192-97ED-8F3E5EFE2B1D}" type="presParOf" srcId="{4D704C8C-4D98-419B-BDAD-3D49854685C9}" destId="{787CFCE3-B63A-4577-9176-61D7FB063A5A}" srcOrd="0" destOrd="0" presId="urn:microsoft.com/office/officeart/2005/8/layout/hierarchy1"/>
    <dgm:cxn modelId="{70514682-601C-4177-BB4A-0566C9E71301}" type="presParOf" srcId="{787CFCE3-B63A-4577-9176-61D7FB063A5A}" destId="{71C5FD6F-C96E-4B01-A449-4333A40C9542}" srcOrd="0" destOrd="0" presId="urn:microsoft.com/office/officeart/2005/8/layout/hierarchy1"/>
    <dgm:cxn modelId="{9F21B6F6-50F4-4F33-8404-29FAD8CFD96F}" type="presParOf" srcId="{71C5FD6F-C96E-4B01-A449-4333A40C9542}" destId="{59E02A53-2029-4B2C-896D-91CD80904A0F}" srcOrd="0" destOrd="0" presId="urn:microsoft.com/office/officeart/2005/8/layout/hierarchy1"/>
    <dgm:cxn modelId="{A9BCD4DE-FD7A-434F-833D-0612F2E2F2B0}" type="presParOf" srcId="{71C5FD6F-C96E-4B01-A449-4333A40C9542}" destId="{FC3CCC2D-27F4-4810-AC61-038586CCEF3A}" srcOrd="1" destOrd="0" presId="urn:microsoft.com/office/officeart/2005/8/layout/hierarchy1"/>
    <dgm:cxn modelId="{76071590-1C19-4C0A-99E4-F0651CBBAE58}" type="presParOf" srcId="{787CFCE3-B63A-4577-9176-61D7FB063A5A}" destId="{ED5DE7C2-0227-45AD-B7AA-CBB7EE0A3A13}" srcOrd="1" destOrd="0" presId="urn:microsoft.com/office/officeart/2005/8/layout/hierarchy1"/>
    <dgm:cxn modelId="{F885748B-81C3-49E3-A078-39B534B78AE4}" type="presParOf" srcId="{4D704C8C-4D98-419B-BDAD-3D49854685C9}" destId="{D08342BB-9CFA-434D-9270-F1524704FAF2}" srcOrd="1" destOrd="0" presId="urn:microsoft.com/office/officeart/2005/8/layout/hierarchy1"/>
    <dgm:cxn modelId="{A10F0030-832B-47F4-B105-3F6A266D54F4}" type="presParOf" srcId="{D08342BB-9CFA-434D-9270-F1524704FAF2}" destId="{4217DBD9-01C0-4F81-9948-5DBF7A253BEA}" srcOrd="0" destOrd="0" presId="urn:microsoft.com/office/officeart/2005/8/layout/hierarchy1"/>
    <dgm:cxn modelId="{2388051E-867B-460F-AC22-977295CF0BC6}" type="presParOf" srcId="{4217DBD9-01C0-4F81-9948-5DBF7A253BEA}" destId="{A0DCA227-DC7E-4C0F-8D30-A834FDEFE3CD}" srcOrd="0" destOrd="0" presId="urn:microsoft.com/office/officeart/2005/8/layout/hierarchy1"/>
    <dgm:cxn modelId="{C7D0B13C-D543-4ADD-A57D-857D79AAE39A}" type="presParOf" srcId="{4217DBD9-01C0-4F81-9948-5DBF7A253BEA}" destId="{DB083352-E2EC-4FF1-9DA3-22A6D8A59969}" srcOrd="1" destOrd="0" presId="urn:microsoft.com/office/officeart/2005/8/layout/hierarchy1"/>
    <dgm:cxn modelId="{DBA7FF08-CA10-4CE1-BDD3-BF96E4E13AB5}" type="presParOf" srcId="{D08342BB-9CFA-434D-9270-F1524704FAF2}" destId="{AF95109E-0975-4D71-A79A-7C8AF6AC1A4B}" srcOrd="1" destOrd="0" presId="urn:microsoft.com/office/officeart/2005/8/layout/hierarchy1"/>
    <dgm:cxn modelId="{3D9C19AB-9C3D-40A5-A3DB-AE26F1A3242B}" type="presParOf" srcId="{AF95109E-0975-4D71-A79A-7C8AF6AC1A4B}" destId="{4F8107D7-73E6-479A-8272-630C4DC7D89D}" srcOrd="0" destOrd="0" presId="urn:microsoft.com/office/officeart/2005/8/layout/hierarchy1"/>
    <dgm:cxn modelId="{E8B90AC2-2224-4E27-950E-757EC114710B}" type="presParOf" srcId="{AF95109E-0975-4D71-A79A-7C8AF6AC1A4B}" destId="{295FF132-8C83-4164-B982-AE7CBB1A39A1}" srcOrd="1" destOrd="0" presId="urn:microsoft.com/office/officeart/2005/8/layout/hierarchy1"/>
    <dgm:cxn modelId="{C3CA25A5-BEEB-452B-BFD5-90075778714D}" type="presParOf" srcId="{295FF132-8C83-4164-B982-AE7CBB1A39A1}" destId="{F920DA97-327E-4A56-B72B-75CAF2ECE38F}" srcOrd="0" destOrd="0" presId="urn:microsoft.com/office/officeart/2005/8/layout/hierarchy1"/>
    <dgm:cxn modelId="{D4215BDC-8788-4BF6-9D5A-1B4D60462F08}" type="presParOf" srcId="{F920DA97-327E-4A56-B72B-75CAF2ECE38F}" destId="{B8AC804B-BC39-4D0F-AF2F-F2015B4C9878}" srcOrd="0" destOrd="0" presId="urn:microsoft.com/office/officeart/2005/8/layout/hierarchy1"/>
    <dgm:cxn modelId="{7FCEC7D5-2167-4144-9DFC-CEA6D5092BF4}" type="presParOf" srcId="{F920DA97-327E-4A56-B72B-75CAF2ECE38F}" destId="{4996BE38-2220-479A-AC6F-645A34A8632D}" srcOrd="1" destOrd="0" presId="urn:microsoft.com/office/officeart/2005/8/layout/hierarchy1"/>
    <dgm:cxn modelId="{3957E5D7-6D42-4D7F-9127-0E534C9C40F6}" type="presParOf" srcId="{295FF132-8C83-4164-B982-AE7CBB1A39A1}" destId="{EC0DA240-3B10-462C-A638-BACFE0FCC97A}" srcOrd="1" destOrd="0" presId="urn:microsoft.com/office/officeart/2005/8/layout/hierarchy1"/>
    <dgm:cxn modelId="{7C1AAE7F-0112-4E6E-9C3D-76185BE6C74D}" type="presParOf" srcId="{AF95109E-0975-4D71-A79A-7C8AF6AC1A4B}" destId="{42F6FF76-EC1F-4709-8EF1-9BF54990B791}" srcOrd="2" destOrd="0" presId="urn:microsoft.com/office/officeart/2005/8/layout/hierarchy1"/>
    <dgm:cxn modelId="{A3BF8569-067F-4059-889F-53E9E0F1BD0B}" type="presParOf" srcId="{AF95109E-0975-4D71-A79A-7C8AF6AC1A4B}" destId="{E441FD5C-884E-41DE-8968-30498FAD0CF0}" srcOrd="3" destOrd="0" presId="urn:microsoft.com/office/officeart/2005/8/layout/hierarchy1"/>
    <dgm:cxn modelId="{204B0A15-6A78-4AC4-99AD-C4448714E3FD}" type="presParOf" srcId="{E441FD5C-884E-41DE-8968-30498FAD0CF0}" destId="{54232F7F-6C40-4987-88C2-1D93694EEFDB}" srcOrd="0" destOrd="0" presId="urn:microsoft.com/office/officeart/2005/8/layout/hierarchy1"/>
    <dgm:cxn modelId="{A1923C06-3632-4A46-AAEA-A70CEF803798}" type="presParOf" srcId="{54232F7F-6C40-4987-88C2-1D93694EEFDB}" destId="{C5B35B58-AA31-4467-B7C9-D90D0C9C82FD}" srcOrd="0" destOrd="0" presId="urn:microsoft.com/office/officeart/2005/8/layout/hierarchy1"/>
    <dgm:cxn modelId="{CA2CB514-802A-4BE2-843C-8C335E755EBB}" type="presParOf" srcId="{54232F7F-6C40-4987-88C2-1D93694EEFDB}" destId="{B9E7DAA3-2138-4FB4-9BF5-4C75C495635D}" srcOrd="1" destOrd="0" presId="urn:microsoft.com/office/officeart/2005/8/layout/hierarchy1"/>
    <dgm:cxn modelId="{5A8AC461-DE86-4DA2-80FD-27EDC97BC3CC}" type="presParOf" srcId="{E441FD5C-884E-41DE-8968-30498FAD0CF0}" destId="{43FE4714-A483-40CC-A67D-8BDBDD2A7DBE}" srcOrd="1" destOrd="0" presId="urn:microsoft.com/office/officeart/2005/8/layout/hierarchy1"/>
    <dgm:cxn modelId="{A2D934F7-467E-44FF-A95A-89576EF27342}" type="presParOf" srcId="{AF95109E-0975-4D71-A79A-7C8AF6AC1A4B}" destId="{9DB9A27D-B6DF-47A8-9DA3-64CB608AFDBB}" srcOrd="4" destOrd="0" presId="urn:microsoft.com/office/officeart/2005/8/layout/hierarchy1"/>
    <dgm:cxn modelId="{8902F064-F07A-4663-9866-FBC6D547C038}" type="presParOf" srcId="{AF95109E-0975-4D71-A79A-7C8AF6AC1A4B}" destId="{67024186-26AE-4DDB-96D5-3691640F4BD9}" srcOrd="5" destOrd="0" presId="urn:microsoft.com/office/officeart/2005/8/layout/hierarchy1"/>
    <dgm:cxn modelId="{4D1F2FCC-A68C-4944-9985-8D0177F8BBCD}" type="presParOf" srcId="{67024186-26AE-4DDB-96D5-3691640F4BD9}" destId="{3999B118-CA8E-4BC5-9624-3A2EF1A4728C}" srcOrd="0" destOrd="0" presId="urn:microsoft.com/office/officeart/2005/8/layout/hierarchy1"/>
    <dgm:cxn modelId="{5DBD52CE-2135-43EB-BBC4-93205EC753CB}" type="presParOf" srcId="{3999B118-CA8E-4BC5-9624-3A2EF1A4728C}" destId="{90101967-0D1D-41E6-9B9A-C2C925121A41}" srcOrd="0" destOrd="0" presId="urn:microsoft.com/office/officeart/2005/8/layout/hierarchy1"/>
    <dgm:cxn modelId="{1BBF1792-5D78-4436-8B0F-31FD49F17A2C}" type="presParOf" srcId="{3999B118-CA8E-4BC5-9624-3A2EF1A4728C}" destId="{A480404B-DC9E-4713-8110-6EA6675BFA94}" srcOrd="1" destOrd="0" presId="urn:microsoft.com/office/officeart/2005/8/layout/hierarchy1"/>
    <dgm:cxn modelId="{4DD4DF4A-0298-41F6-B503-3023BA8B4CE4}" type="presParOf" srcId="{67024186-26AE-4DDB-96D5-3691640F4BD9}" destId="{EBD374F5-6FC5-4BF3-B87D-24B24A7F8339}" srcOrd="1" destOrd="0" presId="urn:microsoft.com/office/officeart/2005/8/layout/hierarchy1"/>
    <dgm:cxn modelId="{77AB5E6B-2CED-4464-8395-15C3F826447F}" type="presParOf" srcId="{AF95109E-0975-4D71-A79A-7C8AF6AC1A4B}" destId="{860B9160-1392-4C12-A9CA-616DD064D3EE}" srcOrd="6" destOrd="0" presId="urn:microsoft.com/office/officeart/2005/8/layout/hierarchy1"/>
    <dgm:cxn modelId="{2181660F-75A5-4266-8CF3-1B4BD26A988E}" type="presParOf" srcId="{AF95109E-0975-4D71-A79A-7C8AF6AC1A4B}" destId="{5CC31DC5-E82E-4CD4-A10F-5A3091627831}" srcOrd="7" destOrd="0" presId="urn:microsoft.com/office/officeart/2005/8/layout/hierarchy1"/>
    <dgm:cxn modelId="{99E42E9F-6329-441A-9B54-E85AAA2B0AF5}" type="presParOf" srcId="{5CC31DC5-E82E-4CD4-A10F-5A3091627831}" destId="{9B48BB3A-DD43-42DD-B170-C50BC877522D}" srcOrd="0" destOrd="0" presId="urn:microsoft.com/office/officeart/2005/8/layout/hierarchy1"/>
    <dgm:cxn modelId="{479C0602-13BD-465E-B32B-ECF01510D508}" type="presParOf" srcId="{9B48BB3A-DD43-42DD-B170-C50BC877522D}" destId="{3F955583-FC0E-4023-99A3-9F04BDEB4F75}" srcOrd="0" destOrd="0" presId="urn:microsoft.com/office/officeart/2005/8/layout/hierarchy1"/>
    <dgm:cxn modelId="{14531C77-53E7-429E-84A7-033D429DD1BF}" type="presParOf" srcId="{9B48BB3A-DD43-42DD-B170-C50BC877522D}" destId="{B69EF4B6-30F0-4A77-87FB-518A64BB32D0}" srcOrd="1" destOrd="0" presId="urn:microsoft.com/office/officeart/2005/8/layout/hierarchy1"/>
    <dgm:cxn modelId="{ECF8E3CF-FEB2-4268-9665-3B2CFD726D46}" type="presParOf" srcId="{5CC31DC5-E82E-4CD4-A10F-5A3091627831}" destId="{65D3271E-C670-466A-AB07-DA3CB3EF8CA8}" srcOrd="1" destOrd="0" presId="urn:microsoft.com/office/officeart/2005/8/layout/hierarchy1"/>
    <dgm:cxn modelId="{5FFB05B2-B7DB-4458-8844-FEB72B0CA654}" type="presParOf" srcId="{AF95109E-0975-4D71-A79A-7C8AF6AC1A4B}" destId="{891CAE00-D46C-44E3-8824-19BE479C55F0}" srcOrd="8" destOrd="0" presId="urn:microsoft.com/office/officeart/2005/8/layout/hierarchy1"/>
    <dgm:cxn modelId="{517B81F6-AC42-44AC-8115-E0695FC612FD}" type="presParOf" srcId="{AF95109E-0975-4D71-A79A-7C8AF6AC1A4B}" destId="{558A4D66-29F7-4F56-A0F5-1C2E151719D9}" srcOrd="9" destOrd="0" presId="urn:microsoft.com/office/officeart/2005/8/layout/hierarchy1"/>
    <dgm:cxn modelId="{B93B9BB1-0EAC-4165-B3AC-1BCBD91CA8EB}" type="presParOf" srcId="{558A4D66-29F7-4F56-A0F5-1C2E151719D9}" destId="{636E0EFD-4A47-4214-93A2-951FA786832F}" srcOrd="0" destOrd="0" presId="urn:microsoft.com/office/officeart/2005/8/layout/hierarchy1"/>
    <dgm:cxn modelId="{8259BE16-85CA-49F6-BBF0-B6BF5D2334C3}" type="presParOf" srcId="{636E0EFD-4A47-4214-93A2-951FA786832F}" destId="{63F049E5-D28E-496D-96FF-83AE454A18C4}" srcOrd="0" destOrd="0" presId="urn:microsoft.com/office/officeart/2005/8/layout/hierarchy1"/>
    <dgm:cxn modelId="{1341BEF8-EEC5-4703-AE0B-1BE3B8395B7B}" type="presParOf" srcId="{636E0EFD-4A47-4214-93A2-951FA786832F}" destId="{DD7D119B-0D3B-4F94-95C5-C52AC0D649F5}" srcOrd="1" destOrd="0" presId="urn:microsoft.com/office/officeart/2005/8/layout/hierarchy1"/>
    <dgm:cxn modelId="{1FCC54CF-F2AE-499A-A734-CCE940DB2542}" type="presParOf" srcId="{558A4D66-29F7-4F56-A0F5-1C2E151719D9}" destId="{309BFE4D-D9EE-4D3B-9944-C36955B20C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566B8F-4605-47E6-9079-AAC296F8A14A}" type="doc">
      <dgm:prSet loTypeId="urn:microsoft.com/office/officeart/2005/8/layout/process2" loCatId="process" qsTypeId="urn:microsoft.com/office/officeart/2005/8/quickstyle/simple3" qsCatId="simple" csTypeId="urn:microsoft.com/office/officeart/2005/8/colors/colorful1" csCatId="colorful" phldr="1"/>
      <dgm:spPr/>
    </dgm:pt>
    <dgm:pt modelId="{432674CC-A77F-4EDC-A3AB-B1ABD859B974}">
      <dgm:prSet phldrT="[Text]"/>
      <dgm:spPr/>
      <dgm:t>
        <a:bodyPr/>
        <a:lstStyle/>
        <a:p>
          <a:r>
            <a:rPr lang="id-ID" dirty="0" smtClean="0"/>
            <a:t>visi jelas;</a:t>
          </a:r>
          <a:endParaRPr lang="id-ID" dirty="0"/>
        </a:p>
      </dgm:t>
    </dgm:pt>
    <dgm:pt modelId="{187767CE-5EF8-4339-A576-EF3836E52205}" type="parTrans" cxnId="{B5FBC159-4BF2-4EC3-B4DD-51171E5A7608}">
      <dgm:prSet/>
      <dgm:spPr/>
      <dgm:t>
        <a:bodyPr/>
        <a:lstStyle/>
        <a:p>
          <a:endParaRPr lang="id-ID"/>
        </a:p>
      </dgm:t>
    </dgm:pt>
    <dgm:pt modelId="{53985445-4002-4D28-94AC-7C5F78101A67}" type="sibTrans" cxnId="{B5FBC159-4BF2-4EC3-B4DD-51171E5A7608}">
      <dgm:prSet/>
      <dgm:spPr/>
      <dgm:t>
        <a:bodyPr/>
        <a:lstStyle/>
        <a:p>
          <a:endParaRPr lang="id-ID"/>
        </a:p>
      </dgm:t>
    </dgm:pt>
    <dgm:pt modelId="{F83C38CB-B62D-46D4-B68B-FDC776063A6A}">
      <dgm:prSet phldrT="[Text]"/>
      <dgm:spPr/>
      <dgm:t>
        <a:bodyPr/>
        <a:lstStyle/>
        <a:p>
          <a:r>
            <a:rPr lang="id-ID" dirty="0" smtClean="0"/>
            <a:t>program jelas dari visinya</a:t>
          </a:r>
          <a:endParaRPr lang="id-ID" dirty="0"/>
        </a:p>
      </dgm:t>
    </dgm:pt>
    <dgm:pt modelId="{0ADB491E-47F0-460C-B639-E728745B5064}" type="parTrans" cxnId="{417CCE71-B7B4-41CE-9C4D-A4FF8ED34E5F}">
      <dgm:prSet/>
      <dgm:spPr/>
      <dgm:t>
        <a:bodyPr/>
        <a:lstStyle/>
        <a:p>
          <a:endParaRPr lang="id-ID"/>
        </a:p>
      </dgm:t>
    </dgm:pt>
    <dgm:pt modelId="{8A3EB6B4-0401-4502-B17D-0CE95AFDD811}" type="sibTrans" cxnId="{417CCE71-B7B4-41CE-9C4D-A4FF8ED34E5F}">
      <dgm:prSet/>
      <dgm:spPr/>
      <dgm:t>
        <a:bodyPr/>
        <a:lstStyle/>
        <a:p>
          <a:endParaRPr lang="id-ID"/>
        </a:p>
      </dgm:t>
    </dgm:pt>
    <dgm:pt modelId="{C2EAF882-C4CE-48E0-A913-399CFACB80C9}">
      <dgm:prSet phldrT="[Text]"/>
      <dgm:spPr/>
      <dgm:t>
        <a:bodyPr/>
        <a:lstStyle/>
        <a:p>
          <a:r>
            <a:rPr lang="id-ID" dirty="0" smtClean="0"/>
            <a:t>mempengaruhi </a:t>
          </a:r>
          <a:r>
            <a:rPr lang="id-ID" i="1" dirty="0" smtClean="0"/>
            <a:t>stakeholders</a:t>
          </a:r>
          <a:endParaRPr lang="id-ID" dirty="0"/>
        </a:p>
      </dgm:t>
    </dgm:pt>
    <dgm:pt modelId="{3FACF6AC-CB8A-4B7B-B188-085C79BBAB01}" type="parTrans" cxnId="{3E838FCC-F18B-49A7-A1E8-04E59234921F}">
      <dgm:prSet/>
      <dgm:spPr/>
      <dgm:t>
        <a:bodyPr/>
        <a:lstStyle/>
        <a:p>
          <a:endParaRPr lang="id-ID"/>
        </a:p>
      </dgm:t>
    </dgm:pt>
    <dgm:pt modelId="{EC603837-EAB4-40FD-A9DB-CEA38DC6E2C3}" type="sibTrans" cxnId="{3E838FCC-F18B-49A7-A1E8-04E59234921F}">
      <dgm:prSet/>
      <dgm:spPr/>
      <dgm:t>
        <a:bodyPr/>
        <a:lstStyle/>
        <a:p>
          <a:endParaRPr lang="id-ID"/>
        </a:p>
      </dgm:t>
    </dgm:pt>
    <dgm:pt modelId="{9CF8E225-3A82-4FC4-B638-40153251A489}" type="pres">
      <dgm:prSet presAssocID="{30566B8F-4605-47E6-9079-AAC296F8A14A}" presName="linearFlow" presStyleCnt="0">
        <dgm:presLayoutVars>
          <dgm:resizeHandles val="exact"/>
        </dgm:presLayoutVars>
      </dgm:prSet>
      <dgm:spPr/>
    </dgm:pt>
    <dgm:pt modelId="{BF841C54-549C-45F6-9845-1CF0457AEA18}" type="pres">
      <dgm:prSet presAssocID="{432674CC-A77F-4EDC-A3AB-B1ABD859B97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19EB1077-7707-4A5E-BC5F-E99463914100}" type="pres">
      <dgm:prSet presAssocID="{53985445-4002-4D28-94AC-7C5F78101A67}" presName="sibTrans" presStyleLbl="sibTrans2D1" presStyleIdx="0" presStyleCnt="2"/>
      <dgm:spPr/>
      <dgm:t>
        <a:bodyPr/>
        <a:lstStyle/>
        <a:p>
          <a:endParaRPr lang="id-ID"/>
        </a:p>
      </dgm:t>
    </dgm:pt>
    <dgm:pt modelId="{9A3E5EE2-550E-45AF-8322-6E9DDFB0426A}" type="pres">
      <dgm:prSet presAssocID="{53985445-4002-4D28-94AC-7C5F78101A67}" presName="connectorText" presStyleLbl="sibTrans2D1" presStyleIdx="0" presStyleCnt="2"/>
      <dgm:spPr/>
      <dgm:t>
        <a:bodyPr/>
        <a:lstStyle/>
        <a:p>
          <a:endParaRPr lang="id-ID"/>
        </a:p>
      </dgm:t>
    </dgm:pt>
    <dgm:pt modelId="{B252D1DE-7D73-4268-9949-54E38BE0E812}" type="pres">
      <dgm:prSet presAssocID="{F83C38CB-B62D-46D4-B68B-FDC776063A6A}" presName="node" presStyleLbl="node1" presStyleIdx="1" presStyleCnt="3" custScaleX="157498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BB64AE3C-C7B0-4162-9807-70FE1F8B599C}" type="pres">
      <dgm:prSet presAssocID="{8A3EB6B4-0401-4502-B17D-0CE95AFDD811}" presName="sibTrans" presStyleLbl="sibTrans2D1" presStyleIdx="1" presStyleCnt="2"/>
      <dgm:spPr/>
      <dgm:t>
        <a:bodyPr/>
        <a:lstStyle/>
        <a:p>
          <a:endParaRPr lang="id-ID"/>
        </a:p>
      </dgm:t>
    </dgm:pt>
    <dgm:pt modelId="{A6FDF2D2-6C25-4776-B039-ADD235A2C0B0}" type="pres">
      <dgm:prSet presAssocID="{8A3EB6B4-0401-4502-B17D-0CE95AFDD811}" presName="connectorText" presStyleLbl="sibTrans2D1" presStyleIdx="1" presStyleCnt="2"/>
      <dgm:spPr/>
      <dgm:t>
        <a:bodyPr/>
        <a:lstStyle/>
        <a:p>
          <a:endParaRPr lang="id-ID"/>
        </a:p>
      </dgm:t>
    </dgm:pt>
    <dgm:pt modelId="{CFE0F97F-8FE7-4E17-80DE-1E47FAEC89FF}" type="pres">
      <dgm:prSet presAssocID="{C2EAF882-C4CE-48E0-A913-399CFACB80C9}" presName="node" presStyleLbl="node1" presStyleIdx="2" presStyleCnt="3" custScaleX="251997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EB58296B-6FB8-440A-A008-BC168405FA24}" type="presOf" srcId="{53985445-4002-4D28-94AC-7C5F78101A67}" destId="{9A3E5EE2-550E-45AF-8322-6E9DDFB0426A}" srcOrd="1" destOrd="0" presId="urn:microsoft.com/office/officeart/2005/8/layout/process2"/>
    <dgm:cxn modelId="{226B7DEB-5638-49DE-B874-B0065EC5DA19}" type="presOf" srcId="{8A3EB6B4-0401-4502-B17D-0CE95AFDD811}" destId="{A6FDF2D2-6C25-4776-B039-ADD235A2C0B0}" srcOrd="1" destOrd="0" presId="urn:microsoft.com/office/officeart/2005/8/layout/process2"/>
    <dgm:cxn modelId="{220DF272-E9FB-474C-A3EC-7546EFA3FE70}" type="presOf" srcId="{C2EAF882-C4CE-48E0-A913-399CFACB80C9}" destId="{CFE0F97F-8FE7-4E17-80DE-1E47FAEC89FF}" srcOrd="0" destOrd="0" presId="urn:microsoft.com/office/officeart/2005/8/layout/process2"/>
    <dgm:cxn modelId="{6A6E7763-E4E5-4F3A-8C18-A2F53101DABB}" type="presOf" srcId="{432674CC-A77F-4EDC-A3AB-B1ABD859B974}" destId="{BF841C54-549C-45F6-9845-1CF0457AEA18}" srcOrd="0" destOrd="0" presId="urn:microsoft.com/office/officeart/2005/8/layout/process2"/>
    <dgm:cxn modelId="{0B95DB4D-76E0-4610-9025-7B17E46FC68F}" type="presOf" srcId="{F83C38CB-B62D-46D4-B68B-FDC776063A6A}" destId="{B252D1DE-7D73-4268-9949-54E38BE0E812}" srcOrd="0" destOrd="0" presId="urn:microsoft.com/office/officeart/2005/8/layout/process2"/>
    <dgm:cxn modelId="{387BBA03-3BD2-470F-B597-C2E638D42AD8}" type="presOf" srcId="{53985445-4002-4D28-94AC-7C5F78101A67}" destId="{19EB1077-7707-4A5E-BC5F-E99463914100}" srcOrd="0" destOrd="0" presId="urn:microsoft.com/office/officeart/2005/8/layout/process2"/>
    <dgm:cxn modelId="{417CCE71-B7B4-41CE-9C4D-A4FF8ED34E5F}" srcId="{30566B8F-4605-47E6-9079-AAC296F8A14A}" destId="{F83C38CB-B62D-46D4-B68B-FDC776063A6A}" srcOrd="1" destOrd="0" parTransId="{0ADB491E-47F0-460C-B639-E728745B5064}" sibTransId="{8A3EB6B4-0401-4502-B17D-0CE95AFDD811}"/>
    <dgm:cxn modelId="{271717FA-CDCA-4DF6-8D2A-03E312433A75}" type="presOf" srcId="{30566B8F-4605-47E6-9079-AAC296F8A14A}" destId="{9CF8E225-3A82-4FC4-B638-40153251A489}" srcOrd="0" destOrd="0" presId="urn:microsoft.com/office/officeart/2005/8/layout/process2"/>
    <dgm:cxn modelId="{3E838FCC-F18B-49A7-A1E8-04E59234921F}" srcId="{30566B8F-4605-47E6-9079-AAC296F8A14A}" destId="{C2EAF882-C4CE-48E0-A913-399CFACB80C9}" srcOrd="2" destOrd="0" parTransId="{3FACF6AC-CB8A-4B7B-B188-085C79BBAB01}" sibTransId="{EC603837-EAB4-40FD-A9DB-CEA38DC6E2C3}"/>
    <dgm:cxn modelId="{B5FBC159-4BF2-4EC3-B4DD-51171E5A7608}" srcId="{30566B8F-4605-47E6-9079-AAC296F8A14A}" destId="{432674CC-A77F-4EDC-A3AB-B1ABD859B974}" srcOrd="0" destOrd="0" parTransId="{187767CE-5EF8-4339-A576-EF3836E52205}" sibTransId="{53985445-4002-4D28-94AC-7C5F78101A67}"/>
    <dgm:cxn modelId="{972DA23D-1049-4D78-8CC5-AC61A5258208}" type="presOf" srcId="{8A3EB6B4-0401-4502-B17D-0CE95AFDD811}" destId="{BB64AE3C-C7B0-4162-9807-70FE1F8B599C}" srcOrd="0" destOrd="0" presId="urn:microsoft.com/office/officeart/2005/8/layout/process2"/>
    <dgm:cxn modelId="{5B9ADD45-660B-4372-8BF6-A9CA06C500BB}" type="presParOf" srcId="{9CF8E225-3A82-4FC4-B638-40153251A489}" destId="{BF841C54-549C-45F6-9845-1CF0457AEA18}" srcOrd="0" destOrd="0" presId="urn:microsoft.com/office/officeart/2005/8/layout/process2"/>
    <dgm:cxn modelId="{25049A63-B88D-4E97-A7BB-90683478C1CD}" type="presParOf" srcId="{9CF8E225-3A82-4FC4-B638-40153251A489}" destId="{19EB1077-7707-4A5E-BC5F-E99463914100}" srcOrd="1" destOrd="0" presId="urn:microsoft.com/office/officeart/2005/8/layout/process2"/>
    <dgm:cxn modelId="{74D4366A-4BC2-4C3B-AD47-3717AB17D622}" type="presParOf" srcId="{19EB1077-7707-4A5E-BC5F-E99463914100}" destId="{9A3E5EE2-550E-45AF-8322-6E9DDFB0426A}" srcOrd="0" destOrd="0" presId="urn:microsoft.com/office/officeart/2005/8/layout/process2"/>
    <dgm:cxn modelId="{AAB42745-B375-4B57-813C-42063E8C1B29}" type="presParOf" srcId="{9CF8E225-3A82-4FC4-B638-40153251A489}" destId="{B252D1DE-7D73-4268-9949-54E38BE0E812}" srcOrd="2" destOrd="0" presId="urn:microsoft.com/office/officeart/2005/8/layout/process2"/>
    <dgm:cxn modelId="{0CD31259-3F8E-431A-BF0A-F2A0ED43C086}" type="presParOf" srcId="{9CF8E225-3A82-4FC4-B638-40153251A489}" destId="{BB64AE3C-C7B0-4162-9807-70FE1F8B599C}" srcOrd="3" destOrd="0" presId="urn:microsoft.com/office/officeart/2005/8/layout/process2"/>
    <dgm:cxn modelId="{8B2EDC95-24FB-4EAC-95C5-0AD344237319}" type="presParOf" srcId="{BB64AE3C-C7B0-4162-9807-70FE1F8B599C}" destId="{A6FDF2D2-6C25-4776-B039-ADD235A2C0B0}" srcOrd="0" destOrd="0" presId="urn:microsoft.com/office/officeart/2005/8/layout/process2"/>
    <dgm:cxn modelId="{F0CA531F-3EA6-4007-A12F-4D35EDDCC95D}" type="presParOf" srcId="{9CF8E225-3A82-4FC4-B638-40153251A489}" destId="{CFE0F97F-8FE7-4E17-80DE-1E47FAEC89F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90653A-7BFD-4138-A4B3-E48D99306920}" type="doc">
      <dgm:prSet loTypeId="urn:microsoft.com/office/officeart/2005/8/layout/bProcess2" loCatId="process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id-ID"/>
        </a:p>
      </dgm:t>
    </dgm:pt>
    <dgm:pt modelId="{B921C274-77E9-4B09-BF79-61959E968756}">
      <dgm:prSet phldrT="[Text]" custT="1"/>
      <dgm:spPr/>
      <dgm:t>
        <a:bodyPr/>
        <a:lstStyle/>
        <a:p>
          <a:r>
            <a:rPr lang="id-ID" sz="2400" dirty="0" smtClean="0"/>
            <a:t>Mendiagnosa lingkungan strategis eksternal kondisi internal langkah solusi inovatifnya </a:t>
          </a:r>
          <a:endParaRPr lang="id-ID" sz="2400" dirty="0"/>
        </a:p>
      </dgm:t>
    </dgm:pt>
    <dgm:pt modelId="{8EA8DE81-4DED-4155-BD18-E37C3DC6FDE1}" type="parTrans" cxnId="{8A111083-A6AE-436F-9BB6-71062F0FF65D}">
      <dgm:prSet/>
      <dgm:spPr/>
      <dgm:t>
        <a:bodyPr/>
        <a:lstStyle/>
        <a:p>
          <a:endParaRPr lang="id-ID" sz="1600"/>
        </a:p>
      </dgm:t>
    </dgm:pt>
    <dgm:pt modelId="{263C487D-9413-45E2-BDB5-B3E4B8BA7F17}" type="sibTrans" cxnId="{8A111083-A6AE-436F-9BB6-71062F0FF65D}">
      <dgm:prSet/>
      <dgm:spPr/>
      <dgm:t>
        <a:bodyPr/>
        <a:lstStyle/>
        <a:p>
          <a:endParaRPr lang="id-ID" sz="1600"/>
        </a:p>
      </dgm:t>
    </dgm:pt>
    <dgm:pt modelId="{97CF8202-E982-4B3D-9DCE-EB7A1004DB60}">
      <dgm:prSet phldrT="[Text]" custT="1"/>
      <dgm:spPr/>
      <dgm:t>
        <a:bodyPr/>
        <a:lstStyle/>
        <a:p>
          <a:r>
            <a:rPr lang="id-ID" sz="2400" dirty="0" smtClean="0"/>
            <a:t>kinerja tetap terpelihara, lebih baik, meningkat secara berkelanjutan  </a:t>
          </a:r>
          <a:r>
            <a:rPr lang="id-ID" sz="2400" i="1" dirty="0" smtClean="0"/>
            <a:t>(better performance and continous improvement)</a:t>
          </a:r>
          <a:endParaRPr lang="id-ID" sz="2400" dirty="0"/>
        </a:p>
      </dgm:t>
    </dgm:pt>
    <dgm:pt modelId="{4094F722-8F76-40A1-AB89-E1D190B52A2D}" type="parTrans" cxnId="{C562E6AF-A574-40F2-9069-F225B39A8A7E}">
      <dgm:prSet/>
      <dgm:spPr/>
      <dgm:t>
        <a:bodyPr/>
        <a:lstStyle/>
        <a:p>
          <a:endParaRPr lang="id-ID" sz="1800"/>
        </a:p>
      </dgm:t>
    </dgm:pt>
    <dgm:pt modelId="{3435165A-60C7-4928-B439-6482A8C008A0}" type="sibTrans" cxnId="{C562E6AF-A574-40F2-9069-F225B39A8A7E}">
      <dgm:prSet/>
      <dgm:spPr/>
      <dgm:t>
        <a:bodyPr/>
        <a:lstStyle/>
        <a:p>
          <a:endParaRPr lang="id-ID" sz="1800"/>
        </a:p>
      </dgm:t>
    </dgm:pt>
    <dgm:pt modelId="{9154923D-B138-4F90-85D9-213ADE08D3AE}" type="pres">
      <dgm:prSet presAssocID="{B990653A-7BFD-4138-A4B3-E48D99306920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id-ID"/>
        </a:p>
      </dgm:t>
    </dgm:pt>
    <dgm:pt modelId="{8E8D1858-22C0-4E58-A78E-6C5BD600F2B9}" type="pres">
      <dgm:prSet presAssocID="{B921C274-77E9-4B09-BF79-61959E968756}" presName="firs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76BB8B2-FEBC-4FF2-BE81-298E3007E3B0}" type="pres">
      <dgm:prSet presAssocID="{263C487D-9413-45E2-BDB5-B3E4B8BA7F17}" presName="sibTrans" presStyleLbl="sibTrans2D1" presStyleIdx="0" presStyleCnt="1"/>
      <dgm:spPr/>
      <dgm:t>
        <a:bodyPr/>
        <a:lstStyle/>
        <a:p>
          <a:endParaRPr lang="id-ID"/>
        </a:p>
      </dgm:t>
    </dgm:pt>
    <dgm:pt modelId="{2FEE7C64-CE1A-4FBC-9CF7-CBE8467F41D6}" type="pres">
      <dgm:prSet presAssocID="{97CF8202-E982-4B3D-9DCE-EB7A1004DB60}" presName="las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7ACA555D-19B7-4731-A11F-4CD56B6648D0}" type="presOf" srcId="{B990653A-7BFD-4138-A4B3-E48D99306920}" destId="{9154923D-B138-4F90-85D9-213ADE08D3AE}" srcOrd="0" destOrd="0" presId="urn:microsoft.com/office/officeart/2005/8/layout/bProcess2"/>
    <dgm:cxn modelId="{FC976630-13D9-4EB3-BCB6-44A527A25EC8}" type="presOf" srcId="{263C487D-9413-45E2-BDB5-B3E4B8BA7F17}" destId="{576BB8B2-FEBC-4FF2-BE81-298E3007E3B0}" srcOrd="0" destOrd="0" presId="urn:microsoft.com/office/officeart/2005/8/layout/bProcess2"/>
    <dgm:cxn modelId="{8A111083-A6AE-436F-9BB6-71062F0FF65D}" srcId="{B990653A-7BFD-4138-A4B3-E48D99306920}" destId="{B921C274-77E9-4B09-BF79-61959E968756}" srcOrd="0" destOrd="0" parTransId="{8EA8DE81-4DED-4155-BD18-E37C3DC6FDE1}" sibTransId="{263C487D-9413-45E2-BDB5-B3E4B8BA7F17}"/>
    <dgm:cxn modelId="{C562E6AF-A574-40F2-9069-F225B39A8A7E}" srcId="{B990653A-7BFD-4138-A4B3-E48D99306920}" destId="{97CF8202-E982-4B3D-9DCE-EB7A1004DB60}" srcOrd="1" destOrd="0" parTransId="{4094F722-8F76-40A1-AB89-E1D190B52A2D}" sibTransId="{3435165A-60C7-4928-B439-6482A8C008A0}"/>
    <dgm:cxn modelId="{33A63C75-266B-4DFC-B34E-A6D434A2C2A3}" type="presOf" srcId="{B921C274-77E9-4B09-BF79-61959E968756}" destId="{8E8D1858-22C0-4E58-A78E-6C5BD600F2B9}" srcOrd="0" destOrd="0" presId="urn:microsoft.com/office/officeart/2005/8/layout/bProcess2"/>
    <dgm:cxn modelId="{CFACCEFF-4942-4908-94FD-BFB2E4C0ABC1}" type="presOf" srcId="{97CF8202-E982-4B3D-9DCE-EB7A1004DB60}" destId="{2FEE7C64-CE1A-4FBC-9CF7-CBE8467F41D6}" srcOrd="0" destOrd="0" presId="urn:microsoft.com/office/officeart/2005/8/layout/bProcess2"/>
    <dgm:cxn modelId="{FCFFF265-6137-41CA-B709-C1052E3DB016}" type="presParOf" srcId="{9154923D-B138-4F90-85D9-213ADE08D3AE}" destId="{8E8D1858-22C0-4E58-A78E-6C5BD600F2B9}" srcOrd="0" destOrd="0" presId="urn:microsoft.com/office/officeart/2005/8/layout/bProcess2"/>
    <dgm:cxn modelId="{90929221-0EFC-4886-868E-8530636F277B}" type="presParOf" srcId="{9154923D-B138-4F90-85D9-213ADE08D3AE}" destId="{576BB8B2-FEBC-4FF2-BE81-298E3007E3B0}" srcOrd="1" destOrd="0" presId="urn:microsoft.com/office/officeart/2005/8/layout/bProcess2"/>
    <dgm:cxn modelId="{B05EF43D-DBDC-42D5-94BD-57E625E4AED3}" type="presParOf" srcId="{9154923D-B138-4F90-85D9-213ADE08D3AE}" destId="{2FEE7C64-CE1A-4FBC-9CF7-CBE8467F41D6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990653A-7BFD-4138-A4B3-E48D99306920}" type="doc">
      <dgm:prSet loTypeId="urn:microsoft.com/office/officeart/2005/8/layout/bProcess2" loCatId="process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id-ID"/>
        </a:p>
      </dgm:t>
    </dgm:pt>
    <dgm:pt modelId="{B921C274-77E9-4B09-BF79-61959E968756}">
      <dgm:prSet phldrT="[Text]" custT="1"/>
      <dgm:spPr/>
      <dgm:t>
        <a:bodyPr/>
        <a:lstStyle/>
        <a:p>
          <a:r>
            <a:rPr lang="id-ID" sz="2400" dirty="0" smtClean="0"/>
            <a:t>memiliki pengalaman yang kuat, yang menjadi </a:t>
          </a:r>
          <a:r>
            <a:rPr lang="id-ID" sz="2400" i="1" dirty="0" smtClean="0"/>
            <a:t>tacit knowledge </a:t>
          </a:r>
          <a:endParaRPr lang="id-ID" sz="2400" dirty="0"/>
        </a:p>
      </dgm:t>
    </dgm:pt>
    <dgm:pt modelId="{8EA8DE81-4DED-4155-BD18-E37C3DC6FDE1}" type="parTrans" cxnId="{8A111083-A6AE-436F-9BB6-71062F0FF65D}">
      <dgm:prSet/>
      <dgm:spPr/>
      <dgm:t>
        <a:bodyPr/>
        <a:lstStyle/>
        <a:p>
          <a:endParaRPr lang="id-ID" sz="1600"/>
        </a:p>
      </dgm:t>
    </dgm:pt>
    <dgm:pt modelId="{263C487D-9413-45E2-BDB5-B3E4B8BA7F17}" type="sibTrans" cxnId="{8A111083-A6AE-436F-9BB6-71062F0FF65D}">
      <dgm:prSet/>
      <dgm:spPr/>
      <dgm:t>
        <a:bodyPr/>
        <a:lstStyle/>
        <a:p>
          <a:endParaRPr lang="id-ID" sz="1600"/>
        </a:p>
      </dgm:t>
    </dgm:pt>
    <dgm:pt modelId="{97CF8202-E982-4B3D-9DCE-EB7A1004DB60}">
      <dgm:prSet phldrT="[Text]" custT="1"/>
      <dgm:spPr/>
      <dgm:t>
        <a:bodyPr/>
        <a:lstStyle/>
        <a:p>
          <a:r>
            <a:rPr lang="id-ID" sz="2400" dirty="0" smtClean="0"/>
            <a:t>selalu melakukan perubahan, perbaikan</a:t>
          </a:r>
          <a:endParaRPr lang="id-ID" sz="2400" dirty="0"/>
        </a:p>
      </dgm:t>
    </dgm:pt>
    <dgm:pt modelId="{4094F722-8F76-40A1-AB89-E1D190B52A2D}" type="parTrans" cxnId="{C562E6AF-A574-40F2-9069-F225B39A8A7E}">
      <dgm:prSet/>
      <dgm:spPr/>
      <dgm:t>
        <a:bodyPr/>
        <a:lstStyle/>
        <a:p>
          <a:endParaRPr lang="id-ID" sz="1800"/>
        </a:p>
      </dgm:t>
    </dgm:pt>
    <dgm:pt modelId="{3435165A-60C7-4928-B439-6482A8C008A0}" type="sibTrans" cxnId="{C562E6AF-A574-40F2-9069-F225B39A8A7E}">
      <dgm:prSet/>
      <dgm:spPr/>
      <dgm:t>
        <a:bodyPr/>
        <a:lstStyle/>
        <a:p>
          <a:endParaRPr lang="id-ID" sz="1800"/>
        </a:p>
      </dgm:t>
    </dgm:pt>
    <dgm:pt modelId="{9154923D-B138-4F90-85D9-213ADE08D3AE}" type="pres">
      <dgm:prSet presAssocID="{B990653A-7BFD-4138-A4B3-E48D99306920}" presName="diagram" presStyleCnt="0">
        <dgm:presLayoutVars>
          <dgm:dir/>
          <dgm:resizeHandles/>
        </dgm:presLayoutVars>
      </dgm:prSet>
      <dgm:spPr/>
      <dgm:t>
        <a:bodyPr/>
        <a:lstStyle/>
        <a:p>
          <a:endParaRPr lang="id-ID"/>
        </a:p>
      </dgm:t>
    </dgm:pt>
    <dgm:pt modelId="{8E8D1858-22C0-4E58-A78E-6C5BD600F2B9}" type="pres">
      <dgm:prSet presAssocID="{B921C274-77E9-4B09-BF79-61959E968756}" presName="firs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576BB8B2-FEBC-4FF2-BE81-298E3007E3B0}" type="pres">
      <dgm:prSet presAssocID="{263C487D-9413-45E2-BDB5-B3E4B8BA7F17}" presName="sibTrans" presStyleLbl="sibTrans2D1" presStyleIdx="0" presStyleCnt="1"/>
      <dgm:spPr/>
      <dgm:t>
        <a:bodyPr/>
        <a:lstStyle/>
        <a:p>
          <a:endParaRPr lang="id-ID"/>
        </a:p>
      </dgm:t>
    </dgm:pt>
    <dgm:pt modelId="{2FEE7C64-CE1A-4FBC-9CF7-CBE8467F41D6}" type="pres">
      <dgm:prSet presAssocID="{97CF8202-E982-4B3D-9DCE-EB7A1004DB60}" presName="las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id-ID"/>
        </a:p>
      </dgm:t>
    </dgm:pt>
  </dgm:ptLst>
  <dgm:cxnLst>
    <dgm:cxn modelId="{26ECFB36-DA17-4F78-99D9-AC5FCB67C2E1}" type="presOf" srcId="{B921C274-77E9-4B09-BF79-61959E968756}" destId="{8E8D1858-22C0-4E58-A78E-6C5BD600F2B9}" srcOrd="0" destOrd="0" presId="urn:microsoft.com/office/officeart/2005/8/layout/bProcess2"/>
    <dgm:cxn modelId="{00EEB4B7-D3D8-4D37-B435-1E0A7B0E0379}" type="presOf" srcId="{263C487D-9413-45E2-BDB5-B3E4B8BA7F17}" destId="{576BB8B2-FEBC-4FF2-BE81-298E3007E3B0}" srcOrd="0" destOrd="0" presId="urn:microsoft.com/office/officeart/2005/8/layout/bProcess2"/>
    <dgm:cxn modelId="{8A111083-A6AE-436F-9BB6-71062F0FF65D}" srcId="{B990653A-7BFD-4138-A4B3-E48D99306920}" destId="{B921C274-77E9-4B09-BF79-61959E968756}" srcOrd="0" destOrd="0" parTransId="{8EA8DE81-4DED-4155-BD18-E37C3DC6FDE1}" sibTransId="{263C487D-9413-45E2-BDB5-B3E4B8BA7F17}"/>
    <dgm:cxn modelId="{C562E6AF-A574-40F2-9069-F225B39A8A7E}" srcId="{B990653A-7BFD-4138-A4B3-E48D99306920}" destId="{97CF8202-E982-4B3D-9DCE-EB7A1004DB60}" srcOrd="1" destOrd="0" parTransId="{4094F722-8F76-40A1-AB89-E1D190B52A2D}" sibTransId="{3435165A-60C7-4928-B439-6482A8C008A0}"/>
    <dgm:cxn modelId="{9AF520E2-F4FC-4122-A37B-0F0411260E0C}" type="presOf" srcId="{B990653A-7BFD-4138-A4B3-E48D99306920}" destId="{9154923D-B138-4F90-85D9-213ADE08D3AE}" srcOrd="0" destOrd="0" presId="urn:microsoft.com/office/officeart/2005/8/layout/bProcess2"/>
    <dgm:cxn modelId="{022327B0-52DB-4F02-B020-38F672B79DC1}" type="presOf" srcId="{97CF8202-E982-4B3D-9DCE-EB7A1004DB60}" destId="{2FEE7C64-CE1A-4FBC-9CF7-CBE8467F41D6}" srcOrd="0" destOrd="0" presId="urn:microsoft.com/office/officeart/2005/8/layout/bProcess2"/>
    <dgm:cxn modelId="{FE3C6043-8DA5-4D36-AC99-6DB694B24306}" type="presParOf" srcId="{9154923D-B138-4F90-85D9-213ADE08D3AE}" destId="{8E8D1858-22C0-4E58-A78E-6C5BD600F2B9}" srcOrd="0" destOrd="0" presId="urn:microsoft.com/office/officeart/2005/8/layout/bProcess2"/>
    <dgm:cxn modelId="{E65B11F5-8915-4FB0-BFAD-EE644C8A49DE}" type="presParOf" srcId="{9154923D-B138-4F90-85D9-213ADE08D3AE}" destId="{576BB8B2-FEBC-4FF2-BE81-298E3007E3B0}" srcOrd="1" destOrd="0" presId="urn:microsoft.com/office/officeart/2005/8/layout/bProcess2"/>
    <dgm:cxn modelId="{B3E4538F-E4A1-46A3-943E-399F3F49E305}" type="presParOf" srcId="{9154923D-B138-4F90-85D9-213ADE08D3AE}" destId="{2FEE7C64-CE1A-4FBC-9CF7-CBE8467F41D6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7B17F-EA7D-4C1A-95CE-C2E0320E3451}">
      <dsp:nvSpPr>
        <dsp:cNvPr id="0" name=""/>
        <dsp:cNvSpPr/>
      </dsp:nvSpPr>
      <dsp:spPr>
        <a:xfrm>
          <a:off x="1919" y="0"/>
          <a:ext cx="2986980" cy="53732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b="0" kern="1200" dirty="0" smtClean="0"/>
            <a:t>Hitachi</a:t>
          </a:r>
          <a:endParaRPr lang="id-ID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b="0" kern="1200" smtClean="0"/>
            <a:t>Panasonic</a:t>
          </a:r>
          <a:endParaRPr lang="id-ID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b="0" kern="1200" smtClean="0"/>
            <a:t>Sony</a:t>
          </a:r>
          <a:endParaRPr lang="id-ID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b="0" kern="1200" dirty="0" smtClean="0"/>
            <a:t>Toshiba</a:t>
          </a:r>
          <a:endParaRPr lang="id-ID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b="0" kern="1200" dirty="0" smtClean="0"/>
            <a:t>Fujitsu </a:t>
          </a:r>
          <a:endParaRPr lang="id-ID" sz="2400" b="0" kern="1200" dirty="0"/>
        </a:p>
      </dsp:txBody>
      <dsp:txXfrm>
        <a:off x="1919" y="2149286"/>
        <a:ext cx="2986980" cy="2149286"/>
      </dsp:txXfrm>
    </dsp:sp>
    <dsp:sp modelId="{73A72017-EABC-43EF-8F55-98E61ECB8ECC}">
      <dsp:nvSpPr>
        <dsp:cNvPr id="0" name=""/>
        <dsp:cNvSpPr/>
      </dsp:nvSpPr>
      <dsp:spPr>
        <a:xfrm>
          <a:off x="600769" y="322392"/>
          <a:ext cx="1789280" cy="1789280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4EEB8C5-45A4-4208-B030-8BD6CCBD74FC}">
      <dsp:nvSpPr>
        <dsp:cNvPr id="0" name=""/>
        <dsp:cNvSpPr/>
      </dsp:nvSpPr>
      <dsp:spPr>
        <a:xfrm>
          <a:off x="3078509" y="0"/>
          <a:ext cx="2986980" cy="53732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b="0" kern="1200" dirty="0" smtClean="0"/>
            <a:t>Samsung</a:t>
          </a:r>
          <a:endParaRPr lang="id-ID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b="0" kern="1200" dirty="0" smtClean="0"/>
            <a:t>LG</a:t>
          </a:r>
          <a:endParaRPr lang="id-ID" sz="2400" b="0" kern="1200" dirty="0"/>
        </a:p>
      </dsp:txBody>
      <dsp:txXfrm>
        <a:off x="3078509" y="2149286"/>
        <a:ext cx="2986980" cy="2149286"/>
      </dsp:txXfrm>
    </dsp:sp>
    <dsp:sp modelId="{D13421FB-0829-4079-AFCF-F6082B4D76AB}">
      <dsp:nvSpPr>
        <dsp:cNvPr id="0" name=""/>
        <dsp:cNvSpPr/>
      </dsp:nvSpPr>
      <dsp:spPr>
        <a:xfrm>
          <a:off x="3677359" y="322392"/>
          <a:ext cx="1789280" cy="1789280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8F38EAE-A581-4AC1-8DAD-AE34864959D2}">
      <dsp:nvSpPr>
        <dsp:cNvPr id="0" name=""/>
        <dsp:cNvSpPr/>
      </dsp:nvSpPr>
      <dsp:spPr>
        <a:xfrm>
          <a:off x="6155099" y="0"/>
          <a:ext cx="2986980" cy="53732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b="0" i="0" kern="1200" dirty="0" smtClean="0"/>
            <a:t>Changhong</a:t>
          </a:r>
          <a:endParaRPr lang="id-ID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b="0" i="0" kern="1200" smtClean="0"/>
            <a:t>Xiaomi</a:t>
          </a:r>
          <a:endParaRPr lang="id-ID" sz="2400" b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b="0" i="0" kern="1200" smtClean="0"/>
            <a:t>Huawei</a:t>
          </a:r>
          <a:endParaRPr lang="id-ID" sz="2400" b="0" kern="1200" dirty="0"/>
        </a:p>
      </dsp:txBody>
      <dsp:txXfrm>
        <a:off x="6155099" y="2149286"/>
        <a:ext cx="2986980" cy="2149286"/>
      </dsp:txXfrm>
    </dsp:sp>
    <dsp:sp modelId="{42E589F8-0C13-4B1A-8B66-B560CC6825B6}">
      <dsp:nvSpPr>
        <dsp:cNvPr id="0" name=""/>
        <dsp:cNvSpPr/>
      </dsp:nvSpPr>
      <dsp:spPr>
        <a:xfrm>
          <a:off x="6753949" y="322392"/>
          <a:ext cx="1789280" cy="1789280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00FBB7B-102E-4C5F-A9A8-A665EB976515}">
      <dsp:nvSpPr>
        <dsp:cNvPr id="0" name=""/>
        <dsp:cNvSpPr/>
      </dsp:nvSpPr>
      <dsp:spPr>
        <a:xfrm>
          <a:off x="391249" y="4567233"/>
          <a:ext cx="8412480" cy="805982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tint val="60000"/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EE495-CBBB-47B7-B0C6-D9527F209DB0}">
      <dsp:nvSpPr>
        <dsp:cNvPr id="0" name=""/>
        <dsp:cNvSpPr/>
      </dsp:nvSpPr>
      <dsp:spPr>
        <a:xfrm>
          <a:off x="1019878" y="1747757"/>
          <a:ext cx="3035321" cy="15176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dk2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Organisasi OBT</a:t>
          </a:r>
          <a:endParaRPr lang="id-ID" sz="2800" kern="1200" dirty="0"/>
        </a:p>
      </dsp:txBody>
      <dsp:txXfrm>
        <a:off x="1064329" y="1792208"/>
        <a:ext cx="2946419" cy="1428758"/>
      </dsp:txXfrm>
    </dsp:sp>
    <dsp:sp modelId="{48249E75-7419-41BF-897A-B86022BC5115}">
      <dsp:nvSpPr>
        <dsp:cNvPr id="0" name=""/>
        <dsp:cNvSpPr/>
      </dsp:nvSpPr>
      <dsp:spPr>
        <a:xfrm rot="18289469">
          <a:off x="3599224" y="1606687"/>
          <a:ext cx="212607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2126079" y="27246"/>
              </a:lnTo>
            </a:path>
          </a:pathLst>
        </a:custGeom>
        <a:noFill/>
        <a:ln w="381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500" kern="1200"/>
        </a:p>
      </dsp:txBody>
      <dsp:txXfrm>
        <a:off x="4609112" y="1580781"/>
        <a:ext cx="106303" cy="106303"/>
      </dsp:txXfrm>
    </dsp:sp>
    <dsp:sp modelId="{1436413F-E2BD-4B0F-A36C-54D6B786DF18}">
      <dsp:nvSpPr>
        <dsp:cNvPr id="0" name=""/>
        <dsp:cNvSpPr/>
      </dsp:nvSpPr>
      <dsp:spPr>
        <a:xfrm>
          <a:off x="5269328" y="2447"/>
          <a:ext cx="3035321" cy="15176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dk2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terus-menerus</a:t>
          </a:r>
          <a:endParaRPr lang="id-ID" sz="2800" kern="1200" dirty="0"/>
        </a:p>
      </dsp:txBody>
      <dsp:txXfrm>
        <a:off x="5313779" y="46898"/>
        <a:ext cx="2946419" cy="1428758"/>
      </dsp:txXfrm>
    </dsp:sp>
    <dsp:sp modelId="{ABD3BB34-CCB6-4536-B406-7809790E38BF}">
      <dsp:nvSpPr>
        <dsp:cNvPr id="0" name=""/>
        <dsp:cNvSpPr/>
      </dsp:nvSpPr>
      <dsp:spPr>
        <a:xfrm>
          <a:off x="4055199" y="2479341"/>
          <a:ext cx="1214128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214128" y="27246"/>
              </a:lnTo>
            </a:path>
          </a:pathLst>
        </a:custGeom>
        <a:noFill/>
        <a:ln w="381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200" kern="1200"/>
        </a:p>
      </dsp:txBody>
      <dsp:txXfrm>
        <a:off x="4631910" y="2476234"/>
        <a:ext cx="60706" cy="60706"/>
      </dsp:txXfrm>
    </dsp:sp>
    <dsp:sp modelId="{06953446-422D-4078-83D3-9E8E99D19F5C}">
      <dsp:nvSpPr>
        <dsp:cNvPr id="0" name=""/>
        <dsp:cNvSpPr/>
      </dsp:nvSpPr>
      <dsp:spPr>
        <a:xfrm>
          <a:off x="5269328" y="1747757"/>
          <a:ext cx="3035321" cy="15176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dk2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mempersiapkan/ menciptakan</a:t>
          </a:r>
          <a:endParaRPr lang="id-ID" sz="2800" kern="1200" dirty="0"/>
        </a:p>
      </dsp:txBody>
      <dsp:txXfrm>
        <a:off x="5313779" y="1792208"/>
        <a:ext cx="2946419" cy="1428758"/>
      </dsp:txXfrm>
    </dsp:sp>
    <dsp:sp modelId="{0BAA1F50-E19D-4654-A845-AC85E1016264}">
      <dsp:nvSpPr>
        <dsp:cNvPr id="0" name=""/>
        <dsp:cNvSpPr/>
      </dsp:nvSpPr>
      <dsp:spPr>
        <a:xfrm rot="3310531">
          <a:off x="3599224" y="3351996"/>
          <a:ext cx="2126079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2126079" y="27246"/>
              </a:lnTo>
            </a:path>
          </a:pathLst>
        </a:custGeom>
        <a:noFill/>
        <a:ln w="381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500" kern="1200"/>
        </a:p>
      </dsp:txBody>
      <dsp:txXfrm>
        <a:off x="4609112" y="3326090"/>
        <a:ext cx="106303" cy="106303"/>
      </dsp:txXfrm>
    </dsp:sp>
    <dsp:sp modelId="{9C6E348A-3E20-457B-A736-BF8E8FA1562A}">
      <dsp:nvSpPr>
        <dsp:cNvPr id="0" name=""/>
        <dsp:cNvSpPr/>
      </dsp:nvSpPr>
      <dsp:spPr>
        <a:xfrm>
          <a:off x="5269328" y="3493067"/>
          <a:ext cx="3035321" cy="15176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dk2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smtClean="0"/>
            <a:t>para </a:t>
          </a:r>
          <a:r>
            <a:rPr lang="id-ID" sz="2800" kern="1200" dirty="0" smtClean="0"/>
            <a:t>pemimpin perubahan</a:t>
          </a:r>
          <a:endParaRPr lang="id-ID" sz="2800" kern="1200" dirty="0"/>
        </a:p>
      </dsp:txBody>
      <dsp:txXfrm>
        <a:off x="5313779" y="3537518"/>
        <a:ext cx="2946419" cy="142875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FE40E-6CB9-4056-8E8A-2FC2296829CD}">
      <dsp:nvSpPr>
        <dsp:cNvPr id="0" name=""/>
        <dsp:cNvSpPr/>
      </dsp:nvSpPr>
      <dsp:spPr>
        <a:xfrm>
          <a:off x="0" y="10363"/>
          <a:ext cx="8688288" cy="509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4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Kompetensi mendiagnosa organisasi harus dimulai sejak unit organisasi tingkat  bawah, Pelaksana dan Pengawas atau kepada staf yang memiliki potensi menduduki jabatan Pengawas. </a:t>
          </a:r>
        </a:p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400" b="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Diharapkan, kompetensi ini akan terus terasah hingga dia menduki jabatan- jabatan yang lebih tinggi.</a:t>
          </a:r>
          <a:endParaRPr lang="id-ID" sz="34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248563" y="258926"/>
        <a:ext cx="8191162" cy="459471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75437-ADDA-4351-AB55-3C5D2BCF6EB2}">
      <dsp:nvSpPr>
        <dsp:cNvPr id="0" name=""/>
        <dsp:cNvSpPr/>
      </dsp:nvSpPr>
      <dsp:spPr>
        <a:xfrm>
          <a:off x="3774" y="0"/>
          <a:ext cx="4323855" cy="44644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200" kern="1200" dirty="0" smtClean="0"/>
            <a:t>informasi yang sering dibicarakan namun belum jelas.</a:t>
          </a:r>
          <a:endParaRPr lang="id-ID" sz="3200" kern="1200" dirty="0"/>
        </a:p>
      </dsp:txBody>
      <dsp:txXfrm>
        <a:off x="3774" y="1785798"/>
        <a:ext cx="4323855" cy="1785798"/>
      </dsp:txXfrm>
    </dsp:sp>
    <dsp:sp modelId="{0512135B-F74C-40C2-BBB5-F7D0458151FD}">
      <dsp:nvSpPr>
        <dsp:cNvPr id="0" name=""/>
        <dsp:cNvSpPr/>
      </dsp:nvSpPr>
      <dsp:spPr>
        <a:xfrm>
          <a:off x="1422363" y="267869"/>
          <a:ext cx="1486677" cy="148667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FBC7AFB-74F4-4383-9B25-50F91D5A5D33}">
      <dsp:nvSpPr>
        <dsp:cNvPr id="0" name=""/>
        <dsp:cNvSpPr/>
      </dsp:nvSpPr>
      <dsp:spPr>
        <a:xfrm>
          <a:off x="4457345" y="0"/>
          <a:ext cx="4323855" cy="44644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200" kern="1200" dirty="0" smtClean="0"/>
            <a:t>perlu dibuktikan dengan data/informasi yang akurat.</a:t>
          </a:r>
          <a:endParaRPr lang="id-ID" sz="3200" kern="1200" dirty="0"/>
        </a:p>
      </dsp:txBody>
      <dsp:txXfrm>
        <a:off x="4457345" y="1785798"/>
        <a:ext cx="4323855" cy="1785798"/>
      </dsp:txXfrm>
    </dsp:sp>
    <dsp:sp modelId="{11FF0225-8222-4A6C-9B2A-641BACBDD0D6}">
      <dsp:nvSpPr>
        <dsp:cNvPr id="0" name=""/>
        <dsp:cNvSpPr/>
      </dsp:nvSpPr>
      <dsp:spPr>
        <a:xfrm>
          <a:off x="5875934" y="267869"/>
          <a:ext cx="1486677" cy="1486677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328012-BBEC-4A4E-9857-FE1EA570DC97}">
      <dsp:nvSpPr>
        <dsp:cNvPr id="0" name=""/>
        <dsp:cNvSpPr/>
      </dsp:nvSpPr>
      <dsp:spPr>
        <a:xfrm>
          <a:off x="351399" y="3571596"/>
          <a:ext cx="8082177" cy="669674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tint val="60000"/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00807-AFF7-4179-B2A7-5D4D648A6049}">
      <dsp:nvSpPr>
        <dsp:cNvPr id="0" name=""/>
        <dsp:cNvSpPr/>
      </dsp:nvSpPr>
      <dsp:spPr>
        <a:xfrm>
          <a:off x="0" y="39855"/>
          <a:ext cx="8784976" cy="4717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600" kern="1200" dirty="0" smtClean="0"/>
            <a:t>isu disebut strategis, 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600" kern="1200" dirty="0" smtClean="0"/>
            <a:t>karena terkait dengan dan tugas dan fungsi organisasi/unit organisasi tertentu, 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600" kern="1200" dirty="0" smtClean="0"/>
            <a:t>sudah terbukti atau didukung dengan data/informasi yang akurat 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600" kern="1200" dirty="0" smtClean="0"/>
            <a:t>menjadi atau disebut masalah</a:t>
          </a:r>
          <a:endParaRPr lang="id-ID" sz="3600" kern="1200" dirty="0"/>
        </a:p>
      </dsp:txBody>
      <dsp:txXfrm>
        <a:off x="230286" y="270141"/>
        <a:ext cx="8324404" cy="425686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CC519-D188-4275-BF19-42B3E9C1DC1C}">
      <dsp:nvSpPr>
        <dsp:cNvPr id="0" name=""/>
        <dsp:cNvSpPr/>
      </dsp:nvSpPr>
      <dsp:spPr>
        <a:xfrm rot="5400000">
          <a:off x="1175578" y="1943560"/>
          <a:ext cx="1131962" cy="74680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E2A9DF2-F88B-4695-BD2D-363DE6CD5E3F}">
      <dsp:nvSpPr>
        <dsp:cNvPr id="0" name=""/>
        <dsp:cNvSpPr/>
      </dsp:nvSpPr>
      <dsp:spPr>
        <a:xfrm>
          <a:off x="485" y="248280"/>
          <a:ext cx="4234074" cy="1452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000" kern="1200" dirty="0" smtClean="0">
              <a:effectLst/>
            </a:rPr>
            <a:t>nasional</a:t>
          </a:r>
          <a:endParaRPr lang="id-ID" sz="4000" kern="1200" dirty="0"/>
        </a:p>
      </dsp:txBody>
      <dsp:txXfrm>
        <a:off x="71422" y="319217"/>
        <a:ext cx="4092200" cy="1311019"/>
      </dsp:txXfrm>
    </dsp:sp>
    <dsp:sp modelId="{4AF09DA1-A8E8-40DD-9CAE-099CE5F072AD}">
      <dsp:nvSpPr>
        <dsp:cNvPr id="0" name=""/>
        <dsp:cNvSpPr/>
      </dsp:nvSpPr>
      <dsp:spPr>
        <a:xfrm>
          <a:off x="3155351" y="386846"/>
          <a:ext cx="1509636" cy="1174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9FBC54-EDC8-4B27-8524-88FD52E0CEAC}">
      <dsp:nvSpPr>
        <dsp:cNvPr id="0" name=""/>
        <dsp:cNvSpPr/>
      </dsp:nvSpPr>
      <dsp:spPr>
        <a:xfrm rot="5400000">
          <a:off x="3414540" y="3525117"/>
          <a:ext cx="1131962" cy="74680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85ABB7-494C-46F7-A9BF-1DFC61079C37}">
      <dsp:nvSpPr>
        <dsp:cNvPr id="0" name=""/>
        <dsp:cNvSpPr/>
      </dsp:nvSpPr>
      <dsp:spPr>
        <a:xfrm>
          <a:off x="2239446" y="1829837"/>
          <a:ext cx="4234074" cy="1452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000" kern="1200" dirty="0" smtClean="0">
              <a:effectLst/>
            </a:rPr>
            <a:t>instansi</a:t>
          </a:r>
          <a:endParaRPr lang="id-ID" sz="4000" kern="1200" dirty="0"/>
        </a:p>
      </dsp:txBody>
      <dsp:txXfrm>
        <a:off x="2310383" y="1900774"/>
        <a:ext cx="4092200" cy="1311019"/>
      </dsp:txXfrm>
    </dsp:sp>
    <dsp:sp modelId="{0594EB06-48F3-4B18-9CD1-AE5F63BE3CF0}">
      <dsp:nvSpPr>
        <dsp:cNvPr id="0" name=""/>
        <dsp:cNvSpPr/>
      </dsp:nvSpPr>
      <dsp:spPr>
        <a:xfrm>
          <a:off x="5394313" y="1968403"/>
          <a:ext cx="1509636" cy="1174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1E7262-E345-47F2-97E1-9C3B6B6FA7AA}">
      <dsp:nvSpPr>
        <dsp:cNvPr id="0" name=""/>
        <dsp:cNvSpPr/>
      </dsp:nvSpPr>
      <dsp:spPr>
        <a:xfrm>
          <a:off x="4478408" y="3411393"/>
          <a:ext cx="4234074" cy="145289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000" kern="1200" smtClean="0">
              <a:effectLst/>
            </a:rPr>
            <a:t>unit organisasi</a:t>
          </a:r>
          <a:endParaRPr lang="id-ID" sz="4000" kern="1200" dirty="0"/>
        </a:p>
      </dsp:txBody>
      <dsp:txXfrm>
        <a:off x="4549345" y="3482330"/>
        <a:ext cx="4092200" cy="131101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3D323-B184-4BA9-89E6-4F8579679A9B}">
      <dsp:nvSpPr>
        <dsp:cNvPr id="0" name=""/>
        <dsp:cNvSpPr/>
      </dsp:nvSpPr>
      <dsp:spPr>
        <a:xfrm>
          <a:off x="4271850" y="1852981"/>
          <a:ext cx="1849990" cy="321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536"/>
              </a:lnTo>
              <a:lnTo>
                <a:pt x="1849990" y="160536"/>
              </a:lnTo>
              <a:lnTo>
                <a:pt x="1849990" y="321072"/>
              </a:lnTo>
            </a:path>
          </a:pathLst>
        </a:custGeom>
        <a:noFill/>
        <a:ln w="1905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69DAE-BAD4-4526-8361-968510363CE1}">
      <dsp:nvSpPr>
        <dsp:cNvPr id="0" name=""/>
        <dsp:cNvSpPr/>
      </dsp:nvSpPr>
      <dsp:spPr>
        <a:xfrm>
          <a:off x="4226130" y="1852981"/>
          <a:ext cx="91440" cy="3210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072"/>
              </a:lnTo>
            </a:path>
          </a:pathLst>
        </a:custGeom>
        <a:noFill/>
        <a:ln w="1905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D8382D-AC5C-45CF-8C9D-2DE7302F2C88}">
      <dsp:nvSpPr>
        <dsp:cNvPr id="0" name=""/>
        <dsp:cNvSpPr/>
      </dsp:nvSpPr>
      <dsp:spPr>
        <a:xfrm>
          <a:off x="2421860" y="2938513"/>
          <a:ext cx="1594691" cy="154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4206"/>
              </a:lnTo>
              <a:lnTo>
                <a:pt x="1594691" y="1544206"/>
              </a:lnTo>
            </a:path>
          </a:pathLst>
        </a:custGeom>
        <a:noFill/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75812-82A7-453C-AB03-BB7F8BBD5CC0}">
      <dsp:nvSpPr>
        <dsp:cNvPr id="0" name=""/>
        <dsp:cNvSpPr/>
      </dsp:nvSpPr>
      <dsp:spPr>
        <a:xfrm>
          <a:off x="2421860" y="2938513"/>
          <a:ext cx="1550802" cy="4586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675"/>
              </a:lnTo>
              <a:lnTo>
                <a:pt x="1550802" y="458675"/>
              </a:lnTo>
            </a:path>
          </a:pathLst>
        </a:custGeom>
        <a:noFill/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5E221-608A-4E48-8BD0-68087013A81C}">
      <dsp:nvSpPr>
        <dsp:cNvPr id="0" name=""/>
        <dsp:cNvSpPr/>
      </dsp:nvSpPr>
      <dsp:spPr>
        <a:xfrm>
          <a:off x="2421860" y="1852981"/>
          <a:ext cx="1849990" cy="321072"/>
        </a:xfrm>
        <a:custGeom>
          <a:avLst/>
          <a:gdLst/>
          <a:ahLst/>
          <a:cxnLst/>
          <a:rect l="0" t="0" r="0" b="0"/>
          <a:pathLst>
            <a:path>
              <a:moveTo>
                <a:pt x="1849990" y="0"/>
              </a:moveTo>
              <a:lnTo>
                <a:pt x="1849990" y="160536"/>
              </a:lnTo>
              <a:lnTo>
                <a:pt x="0" y="160536"/>
              </a:lnTo>
              <a:lnTo>
                <a:pt x="0" y="321072"/>
              </a:lnTo>
            </a:path>
          </a:pathLst>
        </a:custGeom>
        <a:noFill/>
        <a:ln w="1905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0973D-797F-4039-A824-B46B17C6177A}">
      <dsp:nvSpPr>
        <dsp:cNvPr id="0" name=""/>
        <dsp:cNvSpPr/>
      </dsp:nvSpPr>
      <dsp:spPr>
        <a:xfrm>
          <a:off x="4226130" y="767450"/>
          <a:ext cx="91440" cy="3210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072"/>
              </a:lnTo>
            </a:path>
          </a:pathLst>
        </a:custGeom>
        <a:noFill/>
        <a:ln w="1905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A5B97-9193-48B7-9B4A-18C955AEB400}">
      <dsp:nvSpPr>
        <dsp:cNvPr id="0" name=""/>
        <dsp:cNvSpPr/>
      </dsp:nvSpPr>
      <dsp:spPr>
        <a:xfrm>
          <a:off x="3641780" y="2991"/>
          <a:ext cx="1260141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79FBDD-BA72-4779-820D-EE5A2BB93DB0}">
      <dsp:nvSpPr>
        <dsp:cNvPr id="0" name=""/>
        <dsp:cNvSpPr/>
      </dsp:nvSpPr>
      <dsp:spPr>
        <a:xfrm>
          <a:off x="3641780" y="2991"/>
          <a:ext cx="1260141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18929-ADDC-4CBA-A5B5-D5F0E64B7668}">
      <dsp:nvSpPr>
        <dsp:cNvPr id="0" name=""/>
        <dsp:cNvSpPr/>
      </dsp:nvSpPr>
      <dsp:spPr>
        <a:xfrm>
          <a:off x="3011709" y="140594"/>
          <a:ext cx="2520282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4 (empat) pilar dari RPJMN ke IV </a:t>
          </a:r>
          <a:endParaRPr lang="id-ID" sz="16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3011709" y="140594"/>
        <a:ext cx="2520282" cy="489253"/>
      </dsp:txXfrm>
    </dsp:sp>
    <dsp:sp modelId="{98B2EA22-4EBA-4B3D-ADE7-DF3ABAA2B782}">
      <dsp:nvSpPr>
        <dsp:cNvPr id="0" name=""/>
        <dsp:cNvSpPr/>
      </dsp:nvSpPr>
      <dsp:spPr>
        <a:xfrm>
          <a:off x="3167414" y="1088523"/>
          <a:ext cx="2208872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95607-21B5-437B-8B95-7D595B7AC74C}">
      <dsp:nvSpPr>
        <dsp:cNvPr id="0" name=""/>
        <dsp:cNvSpPr/>
      </dsp:nvSpPr>
      <dsp:spPr>
        <a:xfrm>
          <a:off x="3167414" y="1088523"/>
          <a:ext cx="2208872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2861D2-590D-4DA7-9A21-6E3FFD3E57B2}">
      <dsp:nvSpPr>
        <dsp:cNvPr id="0" name=""/>
        <dsp:cNvSpPr/>
      </dsp:nvSpPr>
      <dsp:spPr>
        <a:xfrm>
          <a:off x="2062977" y="1226125"/>
          <a:ext cx="4417745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diterjemahkan ke dalam 7 (tujuh) agenda Pembangunan Nasional yang didalamnya terdapat</a:t>
          </a:r>
          <a:endParaRPr lang="id-ID" sz="16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2062977" y="1226125"/>
        <a:ext cx="4417745" cy="489253"/>
      </dsp:txXfrm>
    </dsp:sp>
    <dsp:sp modelId="{6D832543-1C5D-42B3-AEE7-EC2ECB2FA527}">
      <dsp:nvSpPr>
        <dsp:cNvPr id="0" name=""/>
        <dsp:cNvSpPr/>
      </dsp:nvSpPr>
      <dsp:spPr>
        <a:xfrm>
          <a:off x="2039631" y="2174054"/>
          <a:ext cx="764458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E4749-9DF1-4B22-9E4C-EFAE2C072E48}">
      <dsp:nvSpPr>
        <dsp:cNvPr id="0" name=""/>
        <dsp:cNvSpPr/>
      </dsp:nvSpPr>
      <dsp:spPr>
        <a:xfrm>
          <a:off x="2039631" y="2174054"/>
          <a:ext cx="764458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D2E91-4D12-41AC-BE9A-FAA45F5E31D3}">
      <dsp:nvSpPr>
        <dsp:cNvPr id="0" name=""/>
        <dsp:cNvSpPr/>
      </dsp:nvSpPr>
      <dsp:spPr>
        <a:xfrm>
          <a:off x="1657401" y="2311657"/>
          <a:ext cx="1528917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Program Prioritas, </a:t>
          </a:r>
          <a:endParaRPr lang="id-ID" sz="16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1657401" y="2311657"/>
        <a:ext cx="1528917" cy="489253"/>
      </dsp:txXfrm>
    </dsp:sp>
    <dsp:sp modelId="{DD38F884-A73C-4838-9D02-AC6F7721CC19}">
      <dsp:nvSpPr>
        <dsp:cNvPr id="0" name=""/>
        <dsp:cNvSpPr/>
      </dsp:nvSpPr>
      <dsp:spPr>
        <a:xfrm>
          <a:off x="3716895" y="3259586"/>
          <a:ext cx="2131394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2A119-BDAA-4ACE-BF7B-831D3268F37C}">
      <dsp:nvSpPr>
        <dsp:cNvPr id="0" name=""/>
        <dsp:cNvSpPr/>
      </dsp:nvSpPr>
      <dsp:spPr>
        <a:xfrm>
          <a:off x="3716895" y="3259586"/>
          <a:ext cx="2131394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39319-AF9A-471B-8C74-768F25E7B8A4}">
      <dsp:nvSpPr>
        <dsp:cNvPr id="0" name=""/>
        <dsp:cNvSpPr/>
      </dsp:nvSpPr>
      <dsp:spPr>
        <a:xfrm>
          <a:off x="2651198" y="3397188"/>
          <a:ext cx="4262789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Prioritas Nasional yang Terkait Langsung dengan Tugas dan Fungsi BPS</a:t>
          </a:r>
          <a:endParaRPr lang="id-ID" sz="16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2651198" y="3397188"/>
        <a:ext cx="4262789" cy="489253"/>
      </dsp:txXfrm>
    </dsp:sp>
    <dsp:sp modelId="{CC1160B3-71B1-48D2-A41F-DF502550820D}">
      <dsp:nvSpPr>
        <dsp:cNvPr id="0" name=""/>
        <dsp:cNvSpPr/>
      </dsp:nvSpPr>
      <dsp:spPr>
        <a:xfrm>
          <a:off x="3752290" y="4345117"/>
          <a:ext cx="2202183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75E60B-F639-4C48-8A5F-5A67C8C1A93E}">
      <dsp:nvSpPr>
        <dsp:cNvPr id="0" name=""/>
        <dsp:cNvSpPr/>
      </dsp:nvSpPr>
      <dsp:spPr>
        <a:xfrm>
          <a:off x="3752290" y="4345117"/>
          <a:ext cx="2202183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22C0B3-9042-4FB9-9021-F8DDEB5DECE0}">
      <dsp:nvSpPr>
        <dsp:cNvPr id="0" name=""/>
        <dsp:cNvSpPr/>
      </dsp:nvSpPr>
      <dsp:spPr>
        <a:xfrm>
          <a:off x="2651198" y="4482719"/>
          <a:ext cx="4404367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Prioritas Nasional yang Tidak Terkait Langsung dengan Tugas dan Fungsi BPS </a:t>
          </a:r>
          <a:endParaRPr lang="id-ID" sz="16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2651198" y="4482719"/>
        <a:ext cx="4404367" cy="489253"/>
      </dsp:txXfrm>
    </dsp:sp>
    <dsp:sp modelId="{09E56209-9745-4445-8F43-7EAB0048CC31}">
      <dsp:nvSpPr>
        <dsp:cNvPr id="0" name=""/>
        <dsp:cNvSpPr/>
      </dsp:nvSpPr>
      <dsp:spPr>
        <a:xfrm>
          <a:off x="3889621" y="2174054"/>
          <a:ext cx="764458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C24D7-6E3A-404A-8534-0A1660F0D8F4}">
      <dsp:nvSpPr>
        <dsp:cNvPr id="0" name=""/>
        <dsp:cNvSpPr/>
      </dsp:nvSpPr>
      <dsp:spPr>
        <a:xfrm>
          <a:off x="3889621" y="2174054"/>
          <a:ext cx="764458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EDFE18-50DC-4B37-A0B9-3E6F97FEC5EF}">
      <dsp:nvSpPr>
        <dsp:cNvPr id="0" name=""/>
        <dsp:cNvSpPr/>
      </dsp:nvSpPr>
      <dsp:spPr>
        <a:xfrm>
          <a:off x="3507392" y="2311657"/>
          <a:ext cx="1528917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Kegiatan Prioritas,</a:t>
          </a:r>
          <a:endParaRPr lang="id-ID" sz="16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3507392" y="2311657"/>
        <a:ext cx="1528917" cy="489253"/>
      </dsp:txXfrm>
    </dsp:sp>
    <dsp:sp modelId="{DB2C7628-2DD3-46EE-873C-81845557E0D6}">
      <dsp:nvSpPr>
        <dsp:cNvPr id="0" name=""/>
        <dsp:cNvSpPr/>
      </dsp:nvSpPr>
      <dsp:spPr>
        <a:xfrm>
          <a:off x="5739611" y="2174054"/>
          <a:ext cx="764458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E44819-5DE3-4461-AF18-5A66390AE2E0}">
      <dsp:nvSpPr>
        <dsp:cNvPr id="0" name=""/>
        <dsp:cNvSpPr/>
      </dsp:nvSpPr>
      <dsp:spPr>
        <a:xfrm>
          <a:off x="5739611" y="2174054"/>
          <a:ext cx="764458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F0EE9-7756-47E3-91C8-37EC5C85C3BD}">
      <dsp:nvSpPr>
        <dsp:cNvPr id="0" name=""/>
        <dsp:cNvSpPr/>
      </dsp:nvSpPr>
      <dsp:spPr>
        <a:xfrm>
          <a:off x="5357382" y="2311657"/>
          <a:ext cx="1528917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Proyek Prioritas,</a:t>
          </a:r>
          <a:endParaRPr lang="id-ID" sz="16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5357382" y="2311657"/>
        <a:ext cx="1528917" cy="48925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B9D40-6308-4989-BD5B-3F6C995BE2BB}">
      <dsp:nvSpPr>
        <dsp:cNvPr id="0" name=""/>
        <dsp:cNvSpPr/>
      </dsp:nvSpPr>
      <dsp:spPr>
        <a:xfrm>
          <a:off x="0" y="1003"/>
          <a:ext cx="8784976" cy="511056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5200" kern="1200" dirty="0" smtClean="0"/>
            <a:t>mandiri, maju, adil, dan makmur, yang ditandai dengan terwujudnya bangsa Indonesia yang memiliki daya saing yang tinggi. </a:t>
          </a:r>
          <a:endParaRPr lang="id-ID" sz="5200" kern="1200" dirty="0"/>
        </a:p>
      </dsp:txBody>
      <dsp:txXfrm>
        <a:off x="249477" y="250480"/>
        <a:ext cx="8286022" cy="461160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87CFC-C909-4EF4-B061-66CF5C03502A}">
      <dsp:nvSpPr>
        <dsp:cNvPr id="0" name=""/>
        <dsp:cNvSpPr/>
      </dsp:nvSpPr>
      <dsp:spPr>
        <a:xfrm rot="10800000">
          <a:off x="2017388" y="3864"/>
          <a:ext cx="7422224" cy="59152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846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smtClean="0"/>
            <a:t>Memperkuat Ketahanan Ekonomi untk Pertumbuhan yang berkualitas</a:t>
          </a:r>
          <a:endParaRPr lang="id-ID" sz="1700" kern="1200"/>
        </a:p>
      </dsp:txBody>
      <dsp:txXfrm rot="10800000">
        <a:off x="2165269" y="3864"/>
        <a:ext cx="7274343" cy="591523"/>
      </dsp:txXfrm>
    </dsp:sp>
    <dsp:sp modelId="{A011A72D-887F-435A-A270-1E277D3EB8AE}">
      <dsp:nvSpPr>
        <dsp:cNvPr id="0" name=""/>
        <dsp:cNvSpPr/>
      </dsp:nvSpPr>
      <dsp:spPr>
        <a:xfrm>
          <a:off x="1721626" y="3864"/>
          <a:ext cx="591523" cy="59152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195640D-4F46-4F48-8949-6CFA4183E913}">
      <dsp:nvSpPr>
        <dsp:cNvPr id="0" name=""/>
        <dsp:cNvSpPr/>
      </dsp:nvSpPr>
      <dsp:spPr>
        <a:xfrm rot="10800000">
          <a:off x="2017388" y="771963"/>
          <a:ext cx="7422224" cy="59152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846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smtClean="0"/>
            <a:t>Mengembangkan Wilayah untuk Mengurangi Kesenjangan</a:t>
          </a:r>
          <a:endParaRPr lang="id-ID" sz="1700" kern="1200"/>
        </a:p>
      </dsp:txBody>
      <dsp:txXfrm rot="10800000">
        <a:off x="2165269" y="771963"/>
        <a:ext cx="7274343" cy="591523"/>
      </dsp:txXfrm>
    </dsp:sp>
    <dsp:sp modelId="{0A4065E5-44BD-423F-9480-9C8B09191413}">
      <dsp:nvSpPr>
        <dsp:cNvPr id="0" name=""/>
        <dsp:cNvSpPr/>
      </dsp:nvSpPr>
      <dsp:spPr>
        <a:xfrm>
          <a:off x="1721626" y="771963"/>
          <a:ext cx="591523" cy="59152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19C885E-3DB2-4D2B-A276-4671E9F9A912}">
      <dsp:nvSpPr>
        <dsp:cNvPr id="0" name=""/>
        <dsp:cNvSpPr/>
      </dsp:nvSpPr>
      <dsp:spPr>
        <a:xfrm rot="10800000">
          <a:off x="2017388" y="1540061"/>
          <a:ext cx="7422224" cy="59152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846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smtClean="0"/>
            <a:t>Meningkatkan Sumber Daya Manusia yang Berkualitas dan Berdaya saing</a:t>
          </a:r>
          <a:endParaRPr lang="id-ID" sz="1700" kern="1200"/>
        </a:p>
      </dsp:txBody>
      <dsp:txXfrm rot="10800000">
        <a:off x="2165269" y="1540061"/>
        <a:ext cx="7274343" cy="591523"/>
      </dsp:txXfrm>
    </dsp:sp>
    <dsp:sp modelId="{78F924FC-141E-4456-824D-2039A76C366B}">
      <dsp:nvSpPr>
        <dsp:cNvPr id="0" name=""/>
        <dsp:cNvSpPr/>
      </dsp:nvSpPr>
      <dsp:spPr>
        <a:xfrm>
          <a:off x="1721626" y="1540061"/>
          <a:ext cx="591523" cy="59152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EB24779-5E9F-4202-BBCE-950793E2F150}">
      <dsp:nvSpPr>
        <dsp:cNvPr id="0" name=""/>
        <dsp:cNvSpPr/>
      </dsp:nvSpPr>
      <dsp:spPr>
        <a:xfrm rot="10800000">
          <a:off x="2017388" y="2308159"/>
          <a:ext cx="7422224" cy="59152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846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smtClean="0"/>
            <a:t>Membangun Kebudayaan dan Karakter Bangsa</a:t>
          </a:r>
          <a:endParaRPr lang="id-ID" sz="1700" kern="1200"/>
        </a:p>
      </dsp:txBody>
      <dsp:txXfrm rot="10800000">
        <a:off x="2165269" y="2308159"/>
        <a:ext cx="7274343" cy="591523"/>
      </dsp:txXfrm>
    </dsp:sp>
    <dsp:sp modelId="{8788A732-7944-4CA4-A153-0BD087790761}">
      <dsp:nvSpPr>
        <dsp:cNvPr id="0" name=""/>
        <dsp:cNvSpPr/>
      </dsp:nvSpPr>
      <dsp:spPr>
        <a:xfrm>
          <a:off x="1721626" y="2308159"/>
          <a:ext cx="591523" cy="59152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1E1D37B-D929-4FA5-B33A-FA203F4BF39C}">
      <dsp:nvSpPr>
        <dsp:cNvPr id="0" name=""/>
        <dsp:cNvSpPr/>
      </dsp:nvSpPr>
      <dsp:spPr>
        <a:xfrm rot="10800000">
          <a:off x="2017388" y="3076257"/>
          <a:ext cx="7422224" cy="59152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846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smtClean="0"/>
            <a:t>Memperkuat Infrastruktur untuk Mendukung Pengembangan Ekonomi dan Pelayanan Dasar</a:t>
          </a:r>
          <a:endParaRPr lang="id-ID" sz="1700" kern="1200"/>
        </a:p>
      </dsp:txBody>
      <dsp:txXfrm rot="10800000">
        <a:off x="2165269" y="3076257"/>
        <a:ext cx="7274343" cy="591523"/>
      </dsp:txXfrm>
    </dsp:sp>
    <dsp:sp modelId="{1FFF6076-0003-4329-8F3E-61BBFA850B80}">
      <dsp:nvSpPr>
        <dsp:cNvPr id="0" name=""/>
        <dsp:cNvSpPr/>
      </dsp:nvSpPr>
      <dsp:spPr>
        <a:xfrm>
          <a:off x="1721626" y="3076257"/>
          <a:ext cx="591523" cy="59152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F9510DF-F977-4A02-B94B-7088AAE5F3EF}">
      <dsp:nvSpPr>
        <dsp:cNvPr id="0" name=""/>
        <dsp:cNvSpPr/>
      </dsp:nvSpPr>
      <dsp:spPr>
        <a:xfrm rot="10800000">
          <a:off x="2017388" y="3844355"/>
          <a:ext cx="7422224" cy="59152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846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dirty="0" smtClean="0"/>
            <a:t>Membangun Lingkungan Hidup Meningkatkan Ketahanan BEncana dan Perubahan Iklim</a:t>
          </a:r>
          <a:endParaRPr lang="id-ID" sz="1700" kern="1200" dirty="0"/>
        </a:p>
      </dsp:txBody>
      <dsp:txXfrm rot="10800000">
        <a:off x="2165269" y="3844355"/>
        <a:ext cx="7274343" cy="591523"/>
      </dsp:txXfrm>
    </dsp:sp>
    <dsp:sp modelId="{DF92D82D-135B-4393-8CB6-02960EF6AE91}">
      <dsp:nvSpPr>
        <dsp:cNvPr id="0" name=""/>
        <dsp:cNvSpPr/>
      </dsp:nvSpPr>
      <dsp:spPr>
        <a:xfrm>
          <a:off x="1721626" y="3844355"/>
          <a:ext cx="591523" cy="59152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5FA05DD-67BD-487F-81B5-D02E052CEC6B}">
      <dsp:nvSpPr>
        <dsp:cNvPr id="0" name=""/>
        <dsp:cNvSpPr/>
      </dsp:nvSpPr>
      <dsp:spPr>
        <a:xfrm rot="10800000">
          <a:off x="2017388" y="4612454"/>
          <a:ext cx="7422224" cy="591523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60846" tIns="64770" rIns="120904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700" kern="1200" dirty="0" smtClean="0"/>
            <a:t>Memperkuat Stabilitas Polhukhankam dan Transformasi Pelayanan Publik</a:t>
          </a:r>
          <a:endParaRPr lang="id-ID" sz="1700" kern="1200" dirty="0"/>
        </a:p>
      </dsp:txBody>
      <dsp:txXfrm rot="10800000">
        <a:off x="2165269" y="4612454"/>
        <a:ext cx="7274343" cy="591523"/>
      </dsp:txXfrm>
    </dsp:sp>
    <dsp:sp modelId="{09C429FE-3D99-4540-9CFB-E1F4FF11A95E}">
      <dsp:nvSpPr>
        <dsp:cNvPr id="0" name=""/>
        <dsp:cNvSpPr/>
      </dsp:nvSpPr>
      <dsp:spPr>
        <a:xfrm>
          <a:off x="1721626" y="4612454"/>
          <a:ext cx="591523" cy="591523"/>
        </a:xfrm>
        <a:prstGeom prst="ellipse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D2BF0-097B-493F-A36B-E2E2F76D1975}">
      <dsp:nvSpPr>
        <dsp:cNvPr id="0" name=""/>
        <dsp:cNvSpPr/>
      </dsp:nvSpPr>
      <dsp:spPr>
        <a:xfrm>
          <a:off x="0" y="9315"/>
          <a:ext cx="8964488" cy="179194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1.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Reformasi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yang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mendukung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keterbukaan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informasi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,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otonomi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daerah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yang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mengandung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tantangan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keragaman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data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dan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informasi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statistik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pada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tingkatan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wilayah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kecil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; </a:t>
          </a:r>
          <a:endParaRPr lang="id-ID" sz="2400" b="0" kern="1200" dirty="0">
            <a:latin typeface="Calibri" pitchFamily="34" charset="0"/>
            <a:cs typeface="Calibri" pitchFamily="34" charset="0"/>
          </a:endParaRPr>
        </a:p>
      </dsp:txBody>
      <dsp:txXfrm>
        <a:off x="87476" y="96791"/>
        <a:ext cx="8789536" cy="1616997"/>
      </dsp:txXfrm>
    </dsp:sp>
    <dsp:sp modelId="{18185DD4-73FE-40CD-9FB6-19C674F92B12}">
      <dsp:nvSpPr>
        <dsp:cNvPr id="0" name=""/>
        <dsp:cNvSpPr/>
      </dsp:nvSpPr>
      <dsp:spPr>
        <a:xfrm>
          <a:off x="0" y="1982704"/>
          <a:ext cx="8964488" cy="187297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2.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Perkembangan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Teknologi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Informasi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dan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Komunikasi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(TIK) yang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mengarah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kepada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peningkatan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kemudahan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akses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masyarakat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terhadap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data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dan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informasi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;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dan</a:t>
          </a:r>
          <a:endParaRPr lang="id-ID" sz="2400" b="0" kern="1200" dirty="0">
            <a:latin typeface="Calibri" pitchFamily="34" charset="0"/>
            <a:cs typeface="Calibri" pitchFamily="34" charset="0"/>
          </a:endParaRPr>
        </a:p>
      </dsp:txBody>
      <dsp:txXfrm>
        <a:off x="91431" y="2074135"/>
        <a:ext cx="8781626" cy="1690113"/>
      </dsp:txXfrm>
    </dsp:sp>
    <dsp:sp modelId="{9071F0C8-8A14-41E0-B2DD-DF6F1854E538}">
      <dsp:nvSpPr>
        <dsp:cNvPr id="0" name=""/>
        <dsp:cNvSpPr/>
      </dsp:nvSpPr>
      <dsp:spPr>
        <a:xfrm>
          <a:off x="0" y="4037120"/>
          <a:ext cx="8964488" cy="13267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3.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Kesiapan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SDM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penyelenggara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statistik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dalam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penyediaan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 data yang </a:t>
          </a:r>
          <a:r>
            <a:rPr lang="en-US" sz="2400" b="0" kern="1200" dirty="0" err="1" smtClean="0">
              <a:latin typeface="Calibri" pitchFamily="34" charset="0"/>
              <a:cs typeface="Calibri" pitchFamily="34" charset="0"/>
            </a:rPr>
            <a:t>berkualitas</a:t>
          </a:r>
          <a:r>
            <a:rPr lang="en-US" sz="2400" b="0" kern="1200" dirty="0" smtClean="0">
              <a:latin typeface="Calibri" pitchFamily="34" charset="0"/>
              <a:cs typeface="Calibri" pitchFamily="34" charset="0"/>
            </a:rPr>
            <a:t>.</a:t>
          </a:r>
          <a:endParaRPr lang="id-ID" sz="2400" b="0" kern="1200" dirty="0">
            <a:latin typeface="Calibri" pitchFamily="34" charset="0"/>
            <a:cs typeface="Calibri" pitchFamily="34" charset="0"/>
          </a:endParaRPr>
        </a:p>
      </dsp:txBody>
      <dsp:txXfrm>
        <a:off x="64768" y="4101888"/>
        <a:ext cx="8834952" cy="1197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6D1F59-3A7A-4450-80E7-F0C674F16DCD}">
      <dsp:nvSpPr>
        <dsp:cNvPr id="0" name=""/>
        <dsp:cNvSpPr/>
      </dsp:nvSpPr>
      <dsp:spPr>
        <a:xfrm>
          <a:off x="2573" y="561001"/>
          <a:ext cx="3135653" cy="1254261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2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700" kern="1200" dirty="0" smtClean="0"/>
            <a:t>menyadari</a:t>
          </a:r>
          <a:endParaRPr lang="id-ID" sz="2700" kern="1200" dirty="0"/>
        </a:p>
      </dsp:txBody>
      <dsp:txXfrm>
        <a:off x="629704" y="561001"/>
        <a:ext cx="1881392" cy="1254261"/>
      </dsp:txXfrm>
    </dsp:sp>
    <dsp:sp modelId="{8AB456C7-2D1C-4516-A6EC-60D64641AA3C}">
      <dsp:nvSpPr>
        <dsp:cNvPr id="0" name=""/>
        <dsp:cNvSpPr/>
      </dsp:nvSpPr>
      <dsp:spPr>
        <a:xfrm>
          <a:off x="2824661" y="561001"/>
          <a:ext cx="3135653" cy="1254261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3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700" kern="1200" smtClean="0"/>
            <a:t>perubahan</a:t>
          </a:r>
          <a:endParaRPr lang="id-ID" sz="2700" kern="1200" dirty="0"/>
        </a:p>
      </dsp:txBody>
      <dsp:txXfrm>
        <a:off x="3451792" y="561001"/>
        <a:ext cx="1881392" cy="1254261"/>
      </dsp:txXfrm>
    </dsp:sp>
    <dsp:sp modelId="{D6B13DC5-424F-4C88-853D-A7C6A6C78149}">
      <dsp:nvSpPr>
        <dsp:cNvPr id="0" name=""/>
        <dsp:cNvSpPr/>
      </dsp:nvSpPr>
      <dsp:spPr>
        <a:xfrm>
          <a:off x="5646749" y="561001"/>
          <a:ext cx="3135653" cy="1254261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4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8014" tIns="36005" rIns="36005" bIns="3600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700" kern="1200" dirty="0" smtClean="0"/>
            <a:t>eksternal</a:t>
          </a:r>
          <a:endParaRPr lang="id-ID" sz="2700" kern="1200" dirty="0"/>
        </a:p>
      </dsp:txBody>
      <dsp:txXfrm>
        <a:off x="6273880" y="561001"/>
        <a:ext cx="1881392" cy="125426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C0F7A-659E-414B-BBF4-EEFF941740D7}">
      <dsp:nvSpPr>
        <dsp:cNvPr id="0" name=""/>
        <dsp:cNvSpPr/>
      </dsp:nvSpPr>
      <dsp:spPr>
        <a:xfrm>
          <a:off x="1728" y="0"/>
          <a:ext cx="4403454" cy="504056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64592" rIns="213360" bIns="0" numCol="1" spcCol="1270" anchor="t" anchorCtr="0">
          <a:noAutofit/>
        </a:bodyPr>
        <a:lstStyle/>
        <a:p>
          <a:pPr lvl="0" algn="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800" b="0" kern="1200" dirty="0" smtClean="0">
              <a:latin typeface="Calibri" pitchFamily="34" charset="0"/>
              <a:cs typeface="Calibri" pitchFamily="34" charset="0"/>
            </a:rPr>
            <a:t>.</a:t>
          </a:r>
          <a:endParaRPr lang="id-ID" sz="4800" b="0" kern="1200" dirty="0">
            <a:latin typeface="Calibri" pitchFamily="34" charset="0"/>
            <a:cs typeface="Calibri" pitchFamily="34" charset="0"/>
          </a:endParaRPr>
        </a:p>
      </dsp:txBody>
      <dsp:txXfrm rot="16200000">
        <a:off x="-1624555" y="1626284"/>
        <a:ext cx="4133259" cy="880690"/>
      </dsp:txXfrm>
    </dsp:sp>
    <dsp:sp modelId="{C24F792B-5EA1-4152-AEAF-274E6D3D56B6}">
      <dsp:nvSpPr>
        <dsp:cNvPr id="0" name=""/>
        <dsp:cNvSpPr/>
      </dsp:nvSpPr>
      <dsp:spPr>
        <a:xfrm>
          <a:off x="882419" y="0"/>
          <a:ext cx="3280573" cy="5040560"/>
        </a:xfrm>
        <a:prstGeom prst="rect">
          <a:avLst/>
        </a:prstGeom>
        <a:noFill/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09728" rIns="0" bIns="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200" b="0" kern="1200" dirty="0" smtClean="0">
              <a:latin typeface="Calibri" pitchFamily="34" charset="0"/>
              <a:cs typeface="Calibri" pitchFamily="34" charset="0"/>
            </a:rPr>
            <a:t>“Pemimpin Statistik Terpercaya mendukung Indonesia Maju yang Berdaulat, Mandiri, dan Berkepribadian berlandaskan Gotong Royong”</a:t>
          </a:r>
          <a:endParaRPr lang="id-ID" sz="3200" b="0" kern="1200" dirty="0">
            <a:latin typeface="Calibri" pitchFamily="34" charset="0"/>
            <a:cs typeface="Calibri" pitchFamily="34" charset="0"/>
          </a:endParaRPr>
        </a:p>
      </dsp:txBody>
      <dsp:txXfrm>
        <a:off x="882419" y="0"/>
        <a:ext cx="3280573" cy="5040560"/>
      </dsp:txXfrm>
    </dsp:sp>
    <dsp:sp modelId="{9BC7FB19-5A9F-4C55-81FB-46C8588B20D7}">
      <dsp:nvSpPr>
        <dsp:cNvPr id="0" name=""/>
        <dsp:cNvSpPr/>
      </dsp:nvSpPr>
      <dsp:spPr>
        <a:xfrm>
          <a:off x="4559304" y="0"/>
          <a:ext cx="4403454" cy="5040560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71450" rIns="222250" bIns="0" numCol="1" spcCol="1270" anchor="t" anchorCtr="0">
          <a:noAutofit/>
        </a:bodyPr>
        <a:lstStyle/>
        <a:p>
          <a:pPr lvl="0" algn="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5000" b="0" kern="1200" dirty="0">
            <a:latin typeface="Calibri" pitchFamily="34" charset="0"/>
            <a:cs typeface="Calibri" pitchFamily="34" charset="0"/>
          </a:endParaRPr>
        </a:p>
      </dsp:txBody>
      <dsp:txXfrm rot="16200000">
        <a:off x="2933020" y="1626284"/>
        <a:ext cx="4133259" cy="880690"/>
      </dsp:txXfrm>
    </dsp:sp>
    <dsp:sp modelId="{3F7933AA-D9CE-44C1-892B-55BE5EF0BDEB}">
      <dsp:nvSpPr>
        <dsp:cNvPr id="0" name=""/>
        <dsp:cNvSpPr/>
      </dsp:nvSpPr>
      <dsp:spPr>
        <a:xfrm rot="5400000">
          <a:off x="4211011" y="3990028"/>
          <a:ext cx="740620" cy="660518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5312BA8-2714-4CF9-BE42-C2F2B574A204}">
      <dsp:nvSpPr>
        <dsp:cNvPr id="0" name=""/>
        <dsp:cNvSpPr/>
      </dsp:nvSpPr>
      <dsp:spPr>
        <a:xfrm>
          <a:off x="5439995" y="0"/>
          <a:ext cx="3280573" cy="5040560"/>
        </a:xfrm>
        <a:prstGeom prst="rect">
          <a:avLst/>
        </a:prstGeom>
        <a:noFill/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09728" rIns="0" bIns="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200" b="0" kern="1200" dirty="0" smtClean="0">
              <a:latin typeface="Calibri" pitchFamily="34" charset="0"/>
              <a:cs typeface="Calibri" pitchFamily="34" charset="0"/>
            </a:rPr>
            <a:t>(“</a:t>
          </a:r>
          <a:r>
            <a:rPr lang="id-ID" sz="3200" b="0" i="1" kern="1200" dirty="0" smtClean="0">
              <a:latin typeface="Calibri" pitchFamily="34" charset="0"/>
              <a:cs typeface="Calibri" pitchFamily="34" charset="0"/>
            </a:rPr>
            <a:t>Trusted Statistics Leader</a:t>
          </a:r>
          <a:r>
            <a:rPr lang="id-ID" sz="3200" b="0" kern="1200" dirty="0" smtClean="0">
              <a:latin typeface="Calibri" pitchFamily="34" charset="0"/>
              <a:cs typeface="Calibri" pitchFamily="34" charset="0"/>
            </a:rPr>
            <a:t> </a:t>
          </a:r>
          <a:r>
            <a:rPr lang="id-ID" sz="3200" b="0" i="1" kern="1200" dirty="0" smtClean="0">
              <a:latin typeface="Calibri" pitchFamily="34" charset="0"/>
              <a:cs typeface="Calibri" pitchFamily="34" charset="0"/>
            </a:rPr>
            <a:t>supports Advanced Indonesia that is Sovereign, Independent and Personality based on Mutual Cooperation </a:t>
          </a:r>
          <a:r>
            <a:rPr lang="id-ID" sz="3200" b="0" kern="1200" dirty="0" smtClean="0">
              <a:latin typeface="Calibri" pitchFamily="34" charset="0"/>
              <a:cs typeface="Calibri" pitchFamily="34" charset="0"/>
            </a:rPr>
            <a:t>”)</a:t>
          </a:r>
          <a:endParaRPr lang="id-ID" sz="3200" b="0" kern="1200" dirty="0">
            <a:latin typeface="Calibri" pitchFamily="34" charset="0"/>
            <a:cs typeface="Calibri" pitchFamily="34" charset="0"/>
          </a:endParaRPr>
        </a:p>
      </dsp:txBody>
      <dsp:txXfrm>
        <a:off x="5439995" y="0"/>
        <a:ext cx="3280573" cy="504056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7E7DC7-9BCB-4ACC-8941-7B6496AA25D2}">
      <dsp:nvSpPr>
        <dsp:cNvPr id="0" name=""/>
        <dsp:cNvSpPr/>
      </dsp:nvSpPr>
      <dsp:spPr>
        <a:xfrm>
          <a:off x="535" y="1403"/>
          <a:ext cx="1589284" cy="51817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3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vert270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VISI BPS 2020-2024</a:t>
          </a:r>
          <a:endParaRPr lang="id-ID" sz="2400" kern="1200" dirty="0"/>
        </a:p>
      </dsp:txBody>
      <dsp:txXfrm>
        <a:off x="47084" y="47952"/>
        <a:ext cx="1496186" cy="5088671"/>
      </dsp:txXfrm>
    </dsp:sp>
    <dsp:sp modelId="{E9531120-FEF7-4513-A3F7-EC214BFDCC79}">
      <dsp:nvSpPr>
        <dsp:cNvPr id="0" name=""/>
        <dsp:cNvSpPr/>
      </dsp:nvSpPr>
      <dsp:spPr>
        <a:xfrm>
          <a:off x="2107241" y="1403"/>
          <a:ext cx="3079889" cy="51817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3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Pemimpin Statistik Terpercaya mendukung Indonesia Maju yang Berdaulat, Mandiri, dan Berkepribadian berlandaskan Gotong Royong</a:t>
          </a:r>
          <a:endParaRPr lang="id-ID" sz="2400" kern="1200" dirty="0"/>
        </a:p>
      </dsp:txBody>
      <dsp:txXfrm>
        <a:off x="2197448" y="91610"/>
        <a:ext cx="2899475" cy="5001355"/>
      </dsp:txXfrm>
    </dsp:sp>
    <dsp:sp modelId="{A835F57A-2E56-412C-BA5E-60B29A0C319B}">
      <dsp:nvSpPr>
        <dsp:cNvPr id="0" name=""/>
        <dsp:cNvSpPr/>
      </dsp:nvSpPr>
      <dsp:spPr>
        <a:xfrm>
          <a:off x="5704551" y="1403"/>
          <a:ext cx="3079889" cy="134816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3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b="1" kern="1200" dirty="0" smtClean="0"/>
            <a:t>MISI BPS 2020-2024</a:t>
          </a:r>
          <a:endParaRPr lang="id-ID" sz="2000" kern="1200" dirty="0"/>
        </a:p>
      </dsp:txBody>
      <dsp:txXfrm>
        <a:off x="5744037" y="40889"/>
        <a:ext cx="3000917" cy="1269193"/>
      </dsp:txXfrm>
    </dsp:sp>
    <dsp:sp modelId="{E8782FE3-A567-49B9-8AD7-5492E7DC0B07}">
      <dsp:nvSpPr>
        <dsp:cNvPr id="0" name=""/>
        <dsp:cNvSpPr/>
      </dsp:nvSpPr>
      <dsp:spPr>
        <a:xfrm>
          <a:off x="5706055" y="1841527"/>
          <a:ext cx="3076881" cy="33359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5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1" kern="1200" dirty="0" smtClean="0"/>
            <a:t>Menyediakan statistik berkualitas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1" kern="1200" dirty="0" smtClean="0"/>
            <a:t>Memimpin Sistem Statistik Nasional yang berkesinambungan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1" kern="1200" dirty="0" smtClean="0"/>
            <a:t>Membangun insan statistik yang profesional, berintegritas dan amanah</a:t>
          </a:r>
          <a:endParaRPr lang="id-ID" sz="1800" kern="1200" dirty="0"/>
        </a:p>
      </dsp:txBody>
      <dsp:txXfrm>
        <a:off x="5796174" y="1931646"/>
        <a:ext cx="2896643" cy="315573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8718B-2B53-476A-A833-2E663DFEF186}">
      <dsp:nvSpPr>
        <dsp:cNvPr id="0" name=""/>
        <dsp:cNvSpPr/>
      </dsp:nvSpPr>
      <dsp:spPr>
        <a:xfrm>
          <a:off x="0" y="125556"/>
          <a:ext cx="8964488" cy="6949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Tujuan 1: </a:t>
          </a:r>
          <a:r>
            <a:rPr lang="id-ID" sz="1800" b="1" kern="1200" dirty="0" smtClean="0"/>
            <a:t>Pemanfaatan data statistik sebagai faktor fundamental pembangunan</a:t>
          </a:r>
          <a:r>
            <a:rPr lang="id-ID" sz="1800" kern="1200" dirty="0" smtClean="0"/>
            <a:t>, terkait dengan:</a:t>
          </a:r>
          <a:endParaRPr lang="id-ID" sz="1800" kern="1200" dirty="0"/>
        </a:p>
      </dsp:txBody>
      <dsp:txXfrm>
        <a:off x="33926" y="159482"/>
        <a:ext cx="8896636" cy="627128"/>
      </dsp:txXfrm>
    </dsp:sp>
    <dsp:sp modelId="{601C73B3-0862-4F1B-9CC5-E6F123611207}">
      <dsp:nvSpPr>
        <dsp:cNvPr id="0" name=""/>
        <dsp:cNvSpPr/>
      </dsp:nvSpPr>
      <dsp:spPr>
        <a:xfrm>
          <a:off x="0" y="820536"/>
          <a:ext cx="8964488" cy="46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62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1400" kern="1200" dirty="0" smtClean="0"/>
            <a:t>Misi ke-1: Menyediakan statistik berkualitas;</a:t>
          </a:r>
          <a:endParaRPr lang="id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1400" kern="1200" dirty="0" smtClean="0"/>
            <a:t>Misi ke 3: Membangun insan statistik yang profesional, berintegritas dan amanah</a:t>
          </a:r>
          <a:endParaRPr lang="id-ID" sz="1400" kern="1200" dirty="0"/>
        </a:p>
      </dsp:txBody>
      <dsp:txXfrm>
        <a:off x="0" y="820536"/>
        <a:ext cx="8964488" cy="465750"/>
      </dsp:txXfrm>
    </dsp:sp>
    <dsp:sp modelId="{B1732590-F29D-40B3-8540-609C6BE3140C}">
      <dsp:nvSpPr>
        <dsp:cNvPr id="0" name=""/>
        <dsp:cNvSpPr/>
      </dsp:nvSpPr>
      <dsp:spPr>
        <a:xfrm>
          <a:off x="0" y="1286286"/>
          <a:ext cx="8964488" cy="6949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Tujuan ke-2: </a:t>
          </a:r>
          <a:r>
            <a:rPr lang="id-ID" sz="1800" b="1" kern="1200" dirty="0" smtClean="0"/>
            <a:t>Terwujudnya BPS menjadi Leading NSO internasional</a:t>
          </a:r>
          <a:r>
            <a:rPr lang="id-ID" sz="1800" kern="1200" dirty="0" smtClean="0"/>
            <a:t>, terkait dengan:</a:t>
          </a:r>
          <a:endParaRPr lang="id-ID" sz="1800" kern="1200" dirty="0"/>
        </a:p>
      </dsp:txBody>
      <dsp:txXfrm>
        <a:off x="33926" y="1320212"/>
        <a:ext cx="8896636" cy="627128"/>
      </dsp:txXfrm>
    </dsp:sp>
    <dsp:sp modelId="{101A267E-80D0-4436-8B8E-DF0BA1799A8E}">
      <dsp:nvSpPr>
        <dsp:cNvPr id="0" name=""/>
        <dsp:cNvSpPr/>
      </dsp:nvSpPr>
      <dsp:spPr>
        <a:xfrm>
          <a:off x="0" y="1981266"/>
          <a:ext cx="8964488" cy="465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62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1400" kern="1200" dirty="0" smtClean="0"/>
            <a:t>Misi ke-2: Memimpin Sistem Statistik Nasional yang berkesinambungan</a:t>
          </a:r>
          <a:endParaRPr lang="id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1400" kern="1200" dirty="0" smtClean="0"/>
            <a:t>Misi ke-3: Membangun insan statistik yang profesional, berintegritas dan amanah</a:t>
          </a:r>
          <a:endParaRPr lang="id-ID" sz="1400" kern="1200" dirty="0"/>
        </a:p>
      </dsp:txBody>
      <dsp:txXfrm>
        <a:off x="0" y="1981266"/>
        <a:ext cx="8964488" cy="465750"/>
      </dsp:txXfrm>
    </dsp:sp>
    <dsp:sp modelId="{DB0A80FD-65A0-490F-A8DB-E9D88ADBA4BE}">
      <dsp:nvSpPr>
        <dsp:cNvPr id="0" name=""/>
        <dsp:cNvSpPr/>
      </dsp:nvSpPr>
      <dsp:spPr>
        <a:xfrm>
          <a:off x="0" y="2447016"/>
          <a:ext cx="8964488" cy="6949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Tujuan ke-3: </a:t>
          </a:r>
          <a:r>
            <a:rPr lang="id-ID" sz="1800" b="1" kern="1200" dirty="0" smtClean="0"/>
            <a:t>Meningkatnya kolaborasi dalam penyelenggaraan SSN</a:t>
          </a:r>
          <a:r>
            <a:rPr lang="id-ID" sz="1800" kern="1200" dirty="0" smtClean="0"/>
            <a:t>, terkait dengan:</a:t>
          </a:r>
          <a:endParaRPr lang="id-ID" sz="1800" kern="1200" dirty="0"/>
        </a:p>
      </dsp:txBody>
      <dsp:txXfrm>
        <a:off x="33926" y="2480942"/>
        <a:ext cx="8896636" cy="627128"/>
      </dsp:txXfrm>
    </dsp:sp>
    <dsp:sp modelId="{05502B11-49F4-4E4C-B44E-22A7746750B0}">
      <dsp:nvSpPr>
        <dsp:cNvPr id="0" name=""/>
        <dsp:cNvSpPr/>
      </dsp:nvSpPr>
      <dsp:spPr>
        <a:xfrm>
          <a:off x="0" y="3141995"/>
          <a:ext cx="8964488" cy="7079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62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1400" kern="1200" dirty="0" smtClean="0"/>
            <a:t>Misi ke-1: Menyediakan statistik berkualitas;</a:t>
          </a:r>
          <a:endParaRPr lang="id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1400" kern="1200" dirty="0" smtClean="0"/>
            <a:t>Misi ke-2: Memimpin Sistem Statistik Nasional yang berkesinambungan</a:t>
          </a:r>
          <a:endParaRPr lang="id-ID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1400" kern="1200" dirty="0" smtClean="0"/>
            <a:t>Misi ke-3: Membangun insan statistik yang profesional, berintegritas dan amanah</a:t>
          </a:r>
          <a:endParaRPr lang="id-ID" sz="1400" kern="1200" dirty="0"/>
        </a:p>
      </dsp:txBody>
      <dsp:txXfrm>
        <a:off x="0" y="3141995"/>
        <a:ext cx="8964488" cy="707940"/>
      </dsp:txXfrm>
    </dsp:sp>
    <dsp:sp modelId="{7076A4A7-11BA-4C81-A48C-E1241B3B9A50}">
      <dsp:nvSpPr>
        <dsp:cNvPr id="0" name=""/>
        <dsp:cNvSpPr/>
      </dsp:nvSpPr>
      <dsp:spPr>
        <a:xfrm>
          <a:off x="0" y="3849936"/>
          <a:ext cx="8964488" cy="6949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Tujuan ke-4: </a:t>
          </a:r>
          <a:r>
            <a:rPr lang="id-ID" sz="1800" b="1" kern="1200" dirty="0" smtClean="0"/>
            <a:t>Penguatan reformasi birokrasi, perbaikan governance, dan penguatan kelembagaan</a:t>
          </a:r>
          <a:r>
            <a:rPr lang="id-ID" sz="1800" kern="1200" dirty="0" smtClean="0"/>
            <a:t>, terkait dengan:</a:t>
          </a:r>
          <a:endParaRPr lang="id-ID" sz="1800" kern="1200" dirty="0"/>
        </a:p>
      </dsp:txBody>
      <dsp:txXfrm>
        <a:off x="33926" y="3883862"/>
        <a:ext cx="8896636" cy="627128"/>
      </dsp:txXfrm>
    </dsp:sp>
    <dsp:sp modelId="{3519A62A-049A-49EE-AF28-5BCA55779CF0}">
      <dsp:nvSpPr>
        <dsp:cNvPr id="0" name=""/>
        <dsp:cNvSpPr/>
      </dsp:nvSpPr>
      <dsp:spPr>
        <a:xfrm>
          <a:off x="0" y="4544916"/>
          <a:ext cx="8964488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62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1400" kern="1200" dirty="0" smtClean="0"/>
            <a:t>Misi ke-3: Membangun insan statistik yang profesional, berintegritas dan amanah</a:t>
          </a:r>
          <a:endParaRPr lang="id-ID" sz="1400" kern="1200" dirty="0"/>
        </a:p>
      </dsp:txBody>
      <dsp:txXfrm>
        <a:off x="0" y="4544916"/>
        <a:ext cx="8964488" cy="29808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F6CF5-DFE3-42EB-B414-9E80DF1C43B4}">
      <dsp:nvSpPr>
        <dsp:cNvPr id="0" name=""/>
        <dsp:cNvSpPr/>
      </dsp:nvSpPr>
      <dsp:spPr>
        <a:xfrm>
          <a:off x="0" y="196636"/>
          <a:ext cx="8640960" cy="8189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500" b="0" kern="1200" dirty="0" smtClean="0">
              <a:effectLst/>
            </a:rPr>
            <a:t>Profesional</a:t>
          </a:r>
          <a:endParaRPr lang="id-ID" sz="3500" b="0" kern="1200" dirty="0">
            <a:effectLst/>
          </a:endParaRPr>
        </a:p>
      </dsp:txBody>
      <dsp:txXfrm>
        <a:off x="39980" y="236616"/>
        <a:ext cx="8561000" cy="739039"/>
      </dsp:txXfrm>
    </dsp:sp>
    <dsp:sp modelId="{C1E24130-ABF7-4314-925C-F5038385058A}">
      <dsp:nvSpPr>
        <dsp:cNvPr id="0" name=""/>
        <dsp:cNvSpPr/>
      </dsp:nvSpPr>
      <dsp:spPr>
        <a:xfrm>
          <a:off x="0" y="1015636"/>
          <a:ext cx="864096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50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700" b="0" kern="1200" dirty="0" smtClean="0">
              <a:effectLst/>
            </a:rPr>
            <a:t>(Kompeten, Efektif, Efisien, Inovatif dan Sistemik),</a:t>
          </a:r>
          <a:endParaRPr lang="id-ID" sz="2700" b="0" kern="1200" dirty="0">
            <a:effectLst/>
          </a:endParaRPr>
        </a:p>
      </dsp:txBody>
      <dsp:txXfrm>
        <a:off x="0" y="1015636"/>
        <a:ext cx="8640960" cy="579600"/>
      </dsp:txXfrm>
    </dsp:sp>
    <dsp:sp modelId="{F7CC03E2-8C05-4075-B0AB-BF765AD189E7}">
      <dsp:nvSpPr>
        <dsp:cNvPr id="0" name=""/>
        <dsp:cNvSpPr/>
      </dsp:nvSpPr>
      <dsp:spPr>
        <a:xfrm>
          <a:off x="0" y="1595236"/>
          <a:ext cx="8640960" cy="8189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500" b="0" kern="1200" dirty="0" smtClean="0">
              <a:effectLst/>
            </a:rPr>
            <a:t>Integritas</a:t>
          </a:r>
          <a:endParaRPr lang="id-ID" sz="3500" b="0" kern="1200" dirty="0">
            <a:effectLst/>
          </a:endParaRPr>
        </a:p>
      </dsp:txBody>
      <dsp:txXfrm>
        <a:off x="39980" y="1635216"/>
        <a:ext cx="8561000" cy="739039"/>
      </dsp:txXfrm>
    </dsp:sp>
    <dsp:sp modelId="{2471FD4E-1554-4EAE-8A01-08F980BE0097}">
      <dsp:nvSpPr>
        <dsp:cNvPr id="0" name=""/>
        <dsp:cNvSpPr/>
      </dsp:nvSpPr>
      <dsp:spPr>
        <a:xfrm>
          <a:off x="0" y="2414236"/>
          <a:ext cx="8640960" cy="815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5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700" b="0" kern="1200" dirty="0" smtClean="0">
              <a:effectLst/>
            </a:rPr>
            <a:t>(Dedikasi, Disiplin, Konsisten, Terbuka dan Akuntabel),</a:t>
          </a:r>
          <a:endParaRPr lang="id-ID" sz="2700" b="0" kern="1200" dirty="0">
            <a:effectLst/>
          </a:endParaRPr>
        </a:p>
      </dsp:txBody>
      <dsp:txXfrm>
        <a:off x="0" y="2414236"/>
        <a:ext cx="8640960" cy="815062"/>
      </dsp:txXfrm>
    </dsp:sp>
    <dsp:sp modelId="{650D669E-E9E4-4236-98F4-EDFD877522B0}">
      <dsp:nvSpPr>
        <dsp:cNvPr id="0" name=""/>
        <dsp:cNvSpPr/>
      </dsp:nvSpPr>
      <dsp:spPr>
        <a:xfrm>
          <a:off x="0" y="3229299"/>
          <a:ext cx="8640960" cy="81899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500" b="0" kern="1200" dirty="0" smtClean="0">
              <a:effectLst/>
            </a:rPr>
            <a:t>Amanah</a:t>
          </a:r>
          <a:endParaRPr lang="id-ID" sz="3500" b="0" kern="1200" dirty="0">
            <a:effectLst/>
          </a:endParaRPr>
        </a:p>
      </dsp:txBody>
      <dsp:txXfrm>
        <a:off x="39980" y="3269279"/>
        <a:ext cx="8561000" cy="739039"/>
      </dsp:txXfrm>
    </dsp:sp>
    <dsp:sp modelId="{3F0460B4-9587-4DFC-836E-059E4B47C93E}">
      <dsp:nvSpPr>
        <dsp:cNvPr id="0" name=""/>
        <dsp:cNvSpPr/>
      </dsp:nvSpPr>
      <dsp:spPr>
        <a:xfrm>
          <a:off x="0" y="4048299"/>
          <a:ext cx="864096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435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700" b="0" kern="1200" smtClean="0">
              <a:effectLst/>
            </a:rPr>
            <a:t>(</a:t>
          </a:r>
          <a:r>
            <a:rPr lang="id-ID" sz="2700" b="0" kern="1200" dirty="0" smtClean="0">
              <a:effectLst/>
            </a:rPr>
            <a:t>Terpercaya, Jujur, Tulus dan Adil).</a:t>
          </a:r>
          <a:endParaRPr lang="id-ID" sz="2700" b="0" kern="1200" dirty="0">
            <a:effectLst/>
          </a:endParaRPr>
        </a:p>
      </dsp:txBody>
      <dsp:txXfrm>
        <a:off x="0" y="4048299"/>
        <a:ext cx="8640960" cy="579600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83D323-B184-4BA9-89E6-4F8579679A9B}">
      <dsp:nvSpPr>
        <dsp:cNvPr id="0" name=""/>
        <dsp:cNvSpPr/>
      </dsp:nvSpPr>
      <dsp:spPr>
        <a:xfrm>
          <a:off x="4271850" y="1852981"/>
          <a:ext cx="1849990" cy="3210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536"/>
              </a:lnTo>
              <a:lnTo>
                <a:pt x="1849990" y="160536"/>
              </a:lnTo>
              <a:lnTo>
                <a:pt x="1849990" y="321072"/>
              </a:lnTo>
            </a:path>
          </a:pathLst>
        </a:custGeom>
        <a:noFill/>
        <a:ln w="1905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69DAE-BAD4-4526-8361-968510363CE1}">
      <dsp:nvSpPr>
        <dsp:cNvPr id="0" name=""/>
        <dsp:cNvSpPr/>
      </dsp:nvSpPr>
      <dsp:spPr>
        <a:xfrm>
          <a:off x="4226130" y="1852981"/>
          <a:ext cx="91440" cy="3210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072"/>
              </a:lnTo>
            </a:path>
          </a:pathLst>
        </a:custGeom>
        <a:noFill/>
        <a:ln w="1905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D8382D-AC5C-45CF-8C9D-2DE7302F2C88}">
      <dsp:nvSpPr>
        <dsp:cNvPr id="0" name=""/>
        <dsp:cNvSpPr/>
      </dsp:nvSpPr>
      <dsp:spPr>
        <a:xfrm>
          <a:off x="2421860" y="2938513"/>
          <a:ext cx="1594691" cy="1544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4206"/>
              </a:lnTo>
              <a:lnTo>
                <a:pt x="1594691" y="1544206"/>
              </a:lnTo>
            </a:path>
          </a:pathLst>
        </a:custGeom>
        <a:noFill/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75812-82A7-453C-AB03-BB7F8BBD5CC0}">
      <dsp:nvSpPr>
        <dsp:cNvPr id="0" name=""/>
        <dsp:cNvSpPr/>
      </dsp:nvSpPr>
      <dsp:spPr>
        <a:xfrm>
          <a:off x="2421860" y="2938513"/>
          <a:ext cx="1550802" cy="4586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8675"/>
              </a:lnTo>
              <a:lnTo>
                <a:pt x="1550802" y="458675"/>
              </a:lnTo>
            </a:path>
          </a:pathLst>
        </a:custGeom>
        <a:noFill/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5E221-608A-4E48-8BD0-68087013A81C}">
      <dsp:nvSpPr>
        <dsp:cNvPr id="0" name=""/>
        <dsp:cNvSpPr/>
      </dsp:nvSpPr>
      <dsp:spPr>
        <a:xfrm>
          <a:off x="2421860" y="1852981"/>
          <a:ext cx="1849990" cy="321072"/>
        </a:xfrm>
        <a:custGeom>
          <a:avLst/>
          <a:gdLst/>
          <a:ahLst/>
          <a:cxnLst/>
          <a:rect l="0" t="0" r="0" b="0"/>
          <a:pathLst>
            <a:path>
              <a:moveTo>
                <a:pt x="1849990" y="0"/>
              </a:moveTo>
              <a:lnTo>
                <a:pt x="1849990" y="160536"/>
              </a:lnTo>
              <a:lnTo>
                <a:pt x="0" y="160536"/>
              </a:lnTo>
              <a:lnTo>
                <a:pt x="0" y="321072"/>
              </a:lnTo>
            </a:path>
          </a:pathLst>
        </a:custGeom>
        <a:noFill/>
        <a:ln w="1905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E0973D-797F-4039-A824-B46B17C6177A}">
      <dsp:nvSpPr>
        <dsp:cNvPr id="0" name=""/>
        <dsp:cNvSpPr/>
      </dsp:nvSpPr>
      <dsp:spPr>
        <a:xfrm>
          <a:off x="4226130" y="767450"/>
          <a:ext cx="91440" cy="32107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072"/>
              </a:lnTo>
            </a:path>
          </a:pathLst>
        </a:custGeom>
        <a:noFill/>
        <a:ln w="1905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A5B97-9193-48B7-9B4A-18C955AEB400}">
      <dsp:nvSpPr>
        <dsp:cNvPr id="0" name=""/>
        <dsp:cNvSpPr/>
      </dsp:nvSpPr>
      <dsp:spPr>
        <a:xfrm>
          <a:off x="3641780" y="2991"/>
          <a:ext cx="1260141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79FBDD-BA72-4779-820D-EE5A2BB93DB0}">
      <dsp:nvSpPr>
        <dsp:cNvPr id="0" name=""/>
        <dsp:cNvSpPr/>
      </dsp:nvSpPr>
      <dsp:spPr>
        <a:xfrm>
          <a:off x="3641780" y="2991"/>
          <a:ext cx="1260141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18929-ADDC-4CBA-A5B5-D5F0E64B7668}">
      <dsp:nvSpPr>
        <dsp:cNvPr id="0" name=""/>
        <dsp:cNvSpPr/>
      </dsp:nvSpPr>
      <dsp:spPr>
        <a:xfrm>
          <a:off x="3011709" y="140594"/>
          <a:ext cx="2520282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4 (empat) pilar dari RPJMN ke IV </a:t>
          </a:r>
          <a:endParaRPr lang="id-ID" sz="18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3011709" y="140594"/>
        <a:ext cx="2520282" cy="489253"/>
      </dsp:txXfrm>
    </dsp:sp>
    <dsp:sp modelId="{98B2EA22-4EBA-4B3D-ADE7-DF3ABAA2B782}">
      <dsp:nvSpPr>
        <dsp:cNvPr id="0" name=""/>
        <dsp:cNvSpPr/>
      </dsp:nvSpPr>
      <dsp:spPr>
        <a:xfrm>
          <a:off x="3167414" y="1088523"/>
          <a:ext cx="2208872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895607-21B5-437B-8B95-7D595B7AC74C}">
      <dsp:nvSpPr>
        <dsp:cNvPr id="0" name=""/>
        <dsp:cNvSpPr/>
      </dsp:nvSpPr>
      <dsp:spPr>
        <a:xfrm>
          <a:off x="3167414" y="1088523"/>
          <a:ext cx="2208872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2861D2-590D-4DA7-9A21-6E3FFD3E57B2}">
      <dsp:nvSpPr>
        <dsp:cNvPr id="0" name=""/>
        <dsp:cNvSpPr/>
      </dsp:nvSpPr>
      <dsp:spPr>
        <a:xfrm>
          <a:off x="2062977" y="1226125"/>
          <a:ext cx="4417745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diterjemahkan ke dalam 7 (tujuh) agenda Pembangunan Nasional yang didalamnya terdapat</a:t>
          </a:r>
          <a:endParaRPr lang="id-ID" sz="18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2062977" y="1226125"/>
        <a:ext cx="4417745" cy="489253"/>
      </dsp:txXfrm>
    </dsp:sp>
    <dsp:sp modelId="{6D832543-1C5D-42B3-AEE7-EC2ECB2FA527}">
      <dsp:nvSpPr>
        <dsp:cNvPr id="0" name=""/>
        <dsp:cNvSpPr/>
      </dsp:nvSpPr>
      <dsp:spPr>
        <a:xfrm>
          <a:off x="2039631" y="2174054"/>
          <a:ext cx="764458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E4749-9DF1-4B22-9E4C-EFAE2C072E48}">
      <dsp:nvSpPr>
        <dsp:cNvPr id="0" name=""/>
        <dsp:cNvSpPr/>
      </dsp:nvSpPr>
      <dsp:spPr>
        <a:xfrm>
          <a:off x="2039631" y="2174054"/>
          <a:ext cx="764458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DD2E91-4D12-41AC-BE9A-FAA45F5E31D3}">
      <dsp:nvSpPr>
        <dsp:cNvPr id="0" name=""/>
        <dsp:cNvSpPr/>
      </dsp:nvSpPr>
      <dsp:spPr>
        <a:xfrm>
          <a:off x="1657401" y="2311657"/>
          <a:ext cx="1528917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Program Prioritas, </a:t>
          </a:r>
          <a:endParaRPr lang="id-ID" sz="18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1657401" y="2311657"/>
        <a:ext cx="1528917" cy="489253"/>
      </dsp:txXfrm>
    </dsp:sp>
    <dsp:sp modelId="{DD38F884-A73C-4838-9D02-AC6F7721CC19}">
      <dsp:nvSpPr>
        <dsp:cNvPr id="0" name=""/>
        <dsp:cNvSpPr/>
      </dsp:nvSpPr>
      <dsp:spPr>
        <a:xfrm>
          <a:off x="3716895" y="3259586"/>
          <a:ext cx="2131394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42A119-BDAA-4ACE-BF7B-831D3268F37C}">
      <dsp:nvSpPr>
        <dsp:cNvPr id="0" name=""/>
        <dsp:cNvSpPr/>
      </dsp:nvSpPr>
      <dsp:spPr>
        <a:xfrm>
          <a:off x="3716895" y="3259586"/>
          <a:ext cx="2131394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39319-AF9A-471B-8C74-768F25E7B8A4}">
      <dsp:nvSpPr>
        <dsp:cNvPr id="0" name=""/>
        <dsp:cNvSpPr/>
      </dsp:nvSpPr>
      <dsp:spPr>
        <a:xfrm>
          <a:off x="2651198" y="3397188"/>
          <a:ext cx="4262789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Prioritas Nasional yang Terkait Langsung dengan Tugas dan Fungsi BPS</a:t>
          </a:r>
          <a:endParaRPr lang="id-ID" sz="18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2651198" y="3397188"/>
        <a:ext cx="4262789" cy="489253"/>
      </dsp:txXfrm>
    </dsp:sp>
    <dsp:sp modelId="{CC1160B3-71B1-48D2-A41F-DF502550820D}">
      <dsp:nvSpPr>
        <dsp:cNvPr id="0" name=""/>
        <dsp:cNvSpPr/>
      </dsp:nvSpPr>
      <dsp:spPr>
        <a:xfrm>
          <a:off x="3752290" y="4345117"/>
          <a:ext cx="2202183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75E60B-F639-4C48-8A5F-5A67C8C1A93E}">
      <dsp:nvSpPr>
        <dsp:cNvPr id="0" name=""/>
        <dsp:cNvSpPr/>
      </dsp:nvSpPr>
      <dsp:spPr>
        <a:xfrm>
          <a:off x="3752290" y="4345117"/>
          <a:ext cx="2202183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22C0B3-9042-4FB9-9021-F8DDEB5DECE0}">
      <dsp:nvSpPr>
        <dsp:cNvPr id="0" name=""/>
        <dsp:cNvSpPr/>
      </dsp:nvSpPr>
      <dsp:spPr>
        <a:xfrm>
          <a:off x="2651198" y="4482719"/>
          <a:ext cx="4404367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Prioritas Nasional yang Tidak Terkait Langsung dengan Tugas dan Fungsi BPS </a:t>
          </a:r>
          <a:endParaRPr lang="id-ID" sz="18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2651198" y="4482719"/>
        <a:ext cx="4404367" cy="489253"/>
      </dsp:txXfrm>
    </dsp:sp>
    <dsp:sp modelId="{09E56209-9745-4445-8F43-7EAB0048CC31}">
      <dsp:nvSpPr>
        <dsp:cNvPr id="0" name=""/>
        <dsp:cNvSpPr/>
      </dsp:nvSpPr>
      <dsp:spPr>
        <a:xfrm>
          <a:off x="3889621" y="2174054"/>
          <a:ext cx="764458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BC24D7-6E3A-404A-8534-0A1660F0D8F4}">
      <dsp:nvSpPr>
        <dsp:cNvPr id="0" name=""/>
        <dsp:cNvSpPr/>
      </dsp:nvSpPr>
      <dsp:spPr>
        <a:xfrm>
          <a:off x="3889621" y="2174054"/>
          <a:ext cx="764458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EDFE18-50DC-4B37-A0B9-3E6F97FEC5EF}">
      <dsp:nvSpPr>
        <dsp:cNvPr id="0" name=""/>
        <dsp:cNvSpPr/>
      </dsp:nvSpPr>
      <dsp:spPr>
        <a:xfrm>
          <a:off x="3507392" y="2311657"/>
          <a:ext cx="1528917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Kegiatan Prioritas,</a:t>
          </a:r>
          <a:endParaRPr lang="id-ID" sz="18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3507392" y="2311657"/>
        <a:ext cx="1528917" cy="489253"/>
      </dsp:txXfrm>
    </dsp:sp>
    <dsp:sp modelId="{DB2C7628-2DD3-46EE-873C-81845557E0D6}">
      <dsp:nvSpPr>
        <dsp:cNvPr id="0" name=""/>
        <dsp:cNvSpPr/>
      </dsp:nvSpPr>
      <dsp:spPr>
        <a:xfrm>
          <a:off x="5739611" y="2174054"/>
          <a:ext cx="764458" cy="764458"/>
        </a:xfrm>
        <a:prstGeom prst="arc">
          <a:avLst>
            <a:gd name="adj1" fmla="val 13200000"/>
            <a:gd name="adj2" fmla="val 192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E44819-5DE3-4461-AF18-5A66390AE2E0}">
      <dsp:nvSpPr>
        <dsp:cNvPr id="0" name=""/>
        <dsp:cNvSpPr/>
      </dsp:nvSpPr>
      <dsp:spPr>
        <a:xfrm>
          <a:off x="5739611" y="2174054"/>
          <a:ext cx="764458" cy="764458"/>
        </a:xfrm>
        <a:prstGeom prst="arc">
          <a:avLst>
            <a:gd name="adj1" fmla="val 2400000"/>
            <a:gd name="adj2" fmla="val 8400000"/>
          </a:avLst>
        </a:prstGeom>
        <a:noFill/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6F0EE9-7756-47E3-91C8-37EC5C85C3BD}">
      <dsp:nvSpPr>
        <dsp:cNvPr id="0" name=""/>
        <dsp:cNvSpPr/>
      </dsp:nvSpPr>
      <dsp:spPr>
        <a:xfrm>
          <a:off x="5357382" y="2311657"/>
          <a:ext cx="1528917" cy="489253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41909" dir="5400000" rotWithShape="0">
            <a:srgbClr val="000000">
              <a:alpha val="4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b="0" kern="1200" smtClean="0">
              <a:solidFill>
                <a:srgbClr val="FFFF00"/>
              </a:solidFill>
              <a:latin typeface="Calibri" pitchFamily="34" charset="0"/>
              <a:cs typeface="Calibri" pitchFamily="34" charset="0"/>
            </a:rPr>
            <a:t>Proyek Prioritas,</a:t>
          </a:r>
          <a:endParaRPr lang="id-ID" sz="1800" b="0" kern="1200" dirty="0">
            <a:solidFill>
              <a:srgbClr val="FFFF00"/>
            </a:solidFill>
            <a:latin typeface="Calibri" pitchFamily="34" charset="0"/>
            <a:cs typeface="Calibri" pitchFamily="34" charset="0"/>
          </a:endParaRPr>
        </a:p>
      </dsp:txBody>
      <dsp:txXfrm>
        <a:off x="5357382" y="2311657"/>
        <a:ext cx="1528917" cy="48925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EA8DB4-7BA1-4310-937B-2133303AECF6}">
      <dsp:nvSpPr>
        <dsp:cNvPr id="0" name=""/>
        <dsp:cNvSpPr/>
      </dsp:nvSpPr>
      <dsp:spPr>
        <a:xfrm>
          <a:off x="4482243" y="1756811"/>
          <a:ext cx="3171220" cy="5503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88"/>
              </a:lnTo>
              <a:lnTo>
                <a:pt x="3171220" y="275188"/>
              </a:lnTo>
              <a:lnTo>
                <a:pt x="3171220" y="550377"/>
              </a:lnTo>
            </a:path>
          </a:pathLst>
        </a:custGeom>
        <a:noFill/>
        <a:ln w="381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B74BAB-F768-4CE5-9051-40E9DA4014E5}">
      <dsp:nvSpPr>
        <dsp:cNvPr id="0" name=""/>
        <dsp:cNvSpPr/>
      </dsp:nvSpPr>
      <dsp:spPr>
        <a:xfrm>
          <a:off x="4436523" y="1756811"/>
          <a:ext cx="91440" cy="5503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50377"/>
              </a:lnTo>
            </a:path>
          </a:pathLst>
        </a:custGeom>
        <a:noFill/>
        <a:ln w="381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F2ACB-B8A2-4D69-B27C-B65EC14A5ACA}">
      <dsp:nvSpPr>
        <dsp:cNvPr id="0" name=""/>
        <dsp:cNvSpPr/>
      </dsp:nvSpPr>
      <dsp:spPr>
        <a:xfrm>
          <a:off x="1311023" y="1756811"/>
          <a:ext cx="3171220" cy="550377"/>
        </a:xfrm>
        <a:custGeom>
          <a:avLst/>
          <a:gdLst/>
          <a:ahLst/>
          <a:cxnLst/>
          <a:rect l="0" t="0" r="0" b="0"/>
          <a:pathLst>
            <a:path>
              <a:moveTo>
                <a:pt x="3171220" y="0"/>
              </a:moveTo>
              <a:lnTo>
                <a:pt x="3171220" y="275188"/>
              </a:lnTo>
              <a:lnTo>
                <a:pt x="0" y="275188"/>
              </a:lnTo>
              <a:lnTo>
                <a:pt x="0" y="550377"/>
              </a:lnTo>
            </a:path>
          </a:pathLst>
        </a:custGeom>
        <a:noFill/>
        <a:ln w="381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F3688-18E0-434B-8B7E-7E8FE7A5D34C}">
      <dsp:nvSpPr>
        <dsp:cNvPr id="0" name=""/>
        <dsp:cNvSpPr/>
      </dsp:nvSpPr>
      <dsp:spPr>
        <a:xfrm>
          <a:off x="3827033" y="446389"/>
          <a:ext cx="1310421" cy="1310421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BEB135-101E-498A-9395-A8A1E0D10F2B}">
      <dsp:nvSpPr>
        <dsp:cNvPr id="0" name=""/>
        <dsp:cNvSpPr/>
      </dsp:nvSpPr>
      <dsp:spPr>
        <a:xfrm>
          <a:off x="3827033" y="446389"/>
          <a:ext cx="1310421" cy="1310421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366AD-06BB-420B-B19C-4BA48585CC24}">
      <dsp:nvSpPr>
        <dsp:cNvPr id="0" name=""/>
        <dsp:cNvSpPr/>
      </dsp:nvSpPr>
      <dsp:spPr>
        <a:xfrm>
          <a:off x="3171822" y="682265"/>
          <a:ext cx="2620843" cy="838669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b="0" kern="1200" smtClean="0">
              <a:solidFill>
                <a:schemeClr val="accent1">
                  <a:lumMod val="20000"/>
                  <a:lumOff val="80000"/>
                </a:schemeClr>
              </a:solidFill>
            </a:rPr>
            <a:t>Arah kebijakan pembangunan nasional (RPJMN 2020 – 2024)</a:t>
          </a:r>
          <a:endParaRPr lang="id-ID" sz="2000" b="0" kern="1200" dirty="0">
            <a:solidFill>
              <a:schemeClr val="accent1">
                <a:lumMod val="20000"/>
                <a:lumOff val="80000"/>
              </a:schemeClr>
            </a:solidFill>
          </a:endParaRPr>
        </a:p>
      </dsp:txBody>
      <dsp:txXfrm>
        <a:off x="3171822" y="682265"/>
        <a:ext cx="2620843" cy="838669"/>
      </dsp:txXfrm>
    </dsp:sp>
    <dsp:sp modelId="{C599F297-9410-4A4C-932A-AFFB290DA107}">
      <dsp:nvSpPr>
        <dsp:cNvPr id="0" name=""/>
        <dsp:cNvSpPr/>
      </dsp:nvSpPr>
      <dsp:spPr>
        <a:xfrm>
          <a:off x="655812" y="2307188"/>
          <a:ext cx="1310421" cy="1310421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DF493C-3117-40A5-9E5D-5CAB4DCEB0DC}">
      <dsp:nvSpPr>
        <dsp:cNvPr id="0" name=""/>
        <dsp:cNvSpPr/>
      </dsp:nvSpPr>
      <dsp:spPr>
        <a:xfrm>
          <a:off x="655812" y="2307188"/>
          <a:ext cx="1310421" cy="1310421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80C144-B3FC-4CAB-BBAF-CCDF5F44EA32}">
      <dsp:nvSpPr>
        <dsp:cNvPr id="0" name=""/>
        <dsp:cNvSpPr/>
      </dsp:nvSpPr>
      <dsp:spPr>
        <a:xfrm>
          <a:off x="601" y="2543064"/>
          <a:ext cx="2620843" cy="838669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b="0" kern="1200" smtClean="0">
              <a:solidFill>
                <a:schemeClr val="accent1">
                  <a:lumMod val="20000"/>
                  <a:lumOff val="80000"/>
                </a:schemeClr>
              </a:solidFill>
            </a:rPr>
            <a:t>Arah Kebijakan dan Strategi Kualitas Data sebagai faktor fundamental pembangunan</a:t>
          </a:r>
          <a:endParaRPr lang="id-ID" sz="2000" b="0" kern="1200" dirty="0">
            <a:solidFill>
              <a:schemeClr val="accent1">
                <a:lumMod val="20000"/>
                <a:lumOff val="80000"/>
              </a:schemeClr>
            </a:solidFill>
          </a:endParaRPr>
        </a:p>
      </dsp:txBody>
      <dsp:txXfrm>
        <a:off x="601" y="2543064"/>
        <a:ext cx="2620843" cy="838669"/>
      </dsp:txXfrm>
    </dsp:sp>
    <dsp:sp modelId="{909F1FB3-E7E2-42FC-9901-5B15A8D4B03A}">
      <dsp:nvSpPr>
        <dsp:cNvPr id="0" name=""/>
        <dsp:cNvSpPr/>
      </dsp:nvSpPr>
      <dsp:spPr>
        <a:xfrm>
          <a:off x="3827033" y="2307188"/>
          <a:ext cx="1310421" cy="1310421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C6B91-FB52-4FAB-8989-018E34677304}">
      <dsp:nvSpPr>
        <dsp:cNvPr id="0" name=""/>
        <dsp:cNvSpPr/>
      </dsp:nvSpPr>
      <dsp:spPr>
        <a:xfrm>
          <a:off x="3827033" y="2307188"/>
          <a:ext cx="1310421" cy="1310421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E4C28-0DBF-4E48-9A57-7D2C2E913809}">
      <dsp:nvSpPr>
        <dsp:cNvPr id="0" name=""/>
        <dsp:cNvSpPr/>
      </dsp:nvSpPr>
      <dsp:spPr>
        <a:xfrm>
          <a:off x="3171822" y="2543064"/>
          <a:ext cx="2620843" cy="838669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b="0" kern="1200" smtClean="0">
              <a:solidFill>
                <a:schemeClr val="accent1">
                  <a:lumMod val="20000"/>
                  <a:lumOff val="80000"/>
                </a:schemeClr>
              </a:solidFill>
            </a:rPr>
            <a:t>Arah Kebijakan dan Strategi Bidang Kelembagaan dan SDM di BPS</a:t>
          </a:r>
          <a:endParaRPr lang="id-ID" sz="2000" b="0" kern="1200" dirty="0">
            <a:solidFill>
              <a:schemeClr val="accent1">
                <a:lumMod val="20000"/>
                <a:lumOff val="80000"/>
              </a:schemeClr>
            </a:solidFill>
          </a:endParaRPr>
        </a:p>
      </dsp:txBody>
      <dsp:txXfrm>
        <a:off x="3171822" y="2543064"/>
        <a:ext cx="2620843" cy="838669"/>
      </dsp:txXfrm>
    </dsp:sp>
    <dsp:sp modelId="{A5F97EFF-9853-497F-9F48-42BA4B68EFAD}">
      <dsp:nvSpPr>
        <dsp:cNvPr id="0" name=""/>
        <dsp:cNvSpPr/>
      </dsp:nvSpPr>
      <dsp:spPr>
        <a:xfrm>
          <a:off x="6998253" y="2307188"/>
          <a:ext cx="1310421" cy="1310421"/>
        </a:xfrm>
        <a:prstGeom prst="arc">
          <a:avLst>
            <a:gd name="adj1" fmla="val 13200000"/>
            <a:gd name="adj2" fmla="val 19200000"/>
          </a:avLst>
        </a:prstGeom>
        <a:noFill/>
        <a:ln w="381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5B7268-26E8-47FD-BA13-12F1F6715848}">
      <dsp:nvSpPr>
        <dsp:cNvPr id="0" name=""/>
        <dsp:cNvSpPr/>
      </dsp:nvSpPr>
      <dsp:spPr>
        <a:xfrm>
          <a:off x="6998253" y="2307188"/>
          <a:ext cx="1310421" cy="1310421"/>
        </a:xfrm>
        <a:prstGeom prst="arc">
          <a:avLst>
            <a:gd name="adj1" fmla="val 2400000"/>
            <a:gd name="adj2" fmla="val 8400000"/>
          </a:avLst>
        </a:prstGeom>
        <a:noFill/>
        <a:ln w="381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AFCB3-75C4-4716-AD14-AC1C2FD56DB7}">
      <dsp:nvSpPr>
        <dsp:cNvPr id="0" name=""/>
        <dsp:cNvSpPr/>
      </dsp:nvSpPr>
      <dsp:spPr>
        <a:xfrm>
          <a:off x="6343042" y="2543064"/>
          <a:ext cx="2620843" cy="838669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b="0" kern="1200" smtClean="0">
              <a:solidFill>
                <a:schemeClr val="accent1">
                  <a:lumMod val="20000"/>
                  <a:lumOff val="80000"/>
                </a:schemeClr>
              </a:solidFill>
            </a:rPr>
            <a:t>Arah Kebijakan dan Strategi Bidang Sistem dan Infrastruktur di BPS</a:t>
          </a:r>
          <a:endParaRPr lang="id-ID" sz="2000" b="0" kern="1200" dirty="0">
            <a:solidFill>
              <a:schemeClr val="accent1">
                <a:lumMod val="20000"/>
                <a:lumOff val="80000"/>
              </a:schemeClr>
            </a:solidFill>
          </a:endParaRPr>
        </a:p>
      </dsp:txBody>
      <dsp:txXfrm>
        <a:off x="6343042" y="2543064"/>
        <a:ext cx="2620843" cy="838669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00807-AFF7-4179-B2A7-5D4D648A6049}">
      <dsp:nvSpPr>
        <dsp:cNvPr id="0" name=""/>
        <dsp:cNvSpPr/>
      </dsp:nvSpPr>
      <dsp:spPr>
        <a:xfrm>
          <a:off x="0" y="39855"/>
          <a:ext cx="8784976" cy="4717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600" kern="1200" dirty="0" smtClean="0"/>
            <a:t>isu disebut strategis, 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600" kern="1200" dirty="0" smtClean="0"/>
            <a:t>karena terkait dengan dan tugas dan fungsi organisasi/unit organisasi tertentu, 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600" kern="1200" dirty="0" smtClean="0"/>
            <a:t>sudah terbukti atau didukung dengan data/informasi yang akurat </a:t>
          </a:r>
        </a:p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600" kern="1200" dirty="0" smtClean="0"/>
            <a:t>menjadi atau disebut masalah</a:t>
          </a:r>
          <a:endParaRPr lang="id-ID" sz="3600" kern="1200" dirty="0"/>
        </a:p>
      </dsp:txBody>
      <dsp:txXfrm>
        <a:off x="230286" y="270141"/>
        <a:ext cx="8324404" cy="425686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4C0AF-3215-40AD-A2FF-8949B2C5F6F3}">
      <dsp:nvSpPr>
        <dsp:cNvPr id="0" name=""/>
        <dsp:cNvSpPr/>
      </dsp:nvSpPr>
      <dsp:spPr>
        <a:xfrm>
          <a:off x="5502" y="1303197"/>
          <a:ext cx="1457604" cy="14576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8000"/>
                <a:satMod val="1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90000"/>
                <a:satMod val="13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beberapa isu</a:t>
          </a:r>
          <a:endParaRPr lang="id-ID" sz="1800" kern="1200" dirty="0"/>
        </a:p>
      </dsp:txBody>
      <dsp:txXfrm>
        <a:off x="218963" y="1516658"/>
        <a:ext cx="1030682" cy="1030682"/>
      </dsp:txXfrm>
    </dsp:sp>
    <dsp:sp modelId="{250429D1-B524-4D0A-A870-3CEC4A4AB228}">
      <dsp:nvSpPr>
        <dsp:cNvPr id="0" name=""/>
        <dsp:cNvSpPr/>
      </dsp:nvSpPr>
      <dsp:spPr>
        <a:xfrm>
          <a:off x="1463107" y="1303197"/>
          <a:ext cx="1457604" cy="14576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8000"/>
                <a:satMod val="1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90000"/>
                <a:satMod val="13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isu strategis</a:t>
          </a:r>
          <a:endParaRPr lang="id-ID" sz="1800" kern="1200" dirty="0"/>
        </a:p>
      </dsp:txBody>
      <dsp:txXfrm>
        <a:off x="1676568" y="1516658"/>
        <a:ext cx="1030682" cy="1030682"/>
      </dsp:txXfrm>
    </dsp:sp>
    <dsp:sp modelId="{D4334232-7381-479A-ABDE-102762C2C25B}">
      <dsp:nvSpPr>
        <dsp:cNvPr id="0" name=""/>
        <dsp:cNvSpPr/>
      </dsp:nvSpPr>
      <dsp:spPr>
        <a:xfrm>
          <a:off x="2920712" y="1303197"/>
          <a:ext cx="1457604" cy="14576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8000"/>
                <a:satMod val="1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90000"/>
                <a:satMod val="13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satu isu strategis </a:t>
          </a:r>
          <a:endParaRPr lang="id-ID" sz="1800" kern="1200" dirty="0"/>
        </a:p>
      </dsp:txBody>
      <dsp:txXfrm>
        <a:off x="3134173" y="1516658"/>
        <a:ext cx="1030682" cy="1030682"/>
      </dsp:txXfrm>
    </dsp:sp>
    <dsp:sp modelId="{145BB2D1-4451-48D3-B0C6-CBF21DF9E24D}">
      <dsp:nvSpPr>
        <dsp:cNvPr id="0" name=""/>
        <dsp:cNvSpPr/>
      </dsp:nvSpPr>
      <dsp:spPr>
        <a:xfrm rot="20116549">
          <a:off x="4429550" y="1830850"/>
          <a:ext cx="7712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1221" y="0"/>
              </a:lnTo>
            </a:path>
          </a:pathLst>
        </a:custGeom>
        <a:noFill/>
        <a:ln w="381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CF0A89-A5B0-42CE-8403-44BCDF723BCD}">
      <dsp:nvSpPr>
        <dsp:cNvPr id="0" name=""/>
        <dsp:cNvSpPr/>
      </dsp:nvSpPr>
      <dsp:spPr>
        <a:xfrm rot="12283451">
          <a:off x="6678925" y="1830850"/>
          <a:ext cx="7712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1221" y="0"/>
              </a:lnTo>
            </a:path>
          </a:pathLst>
        </a:custGeom>
        <a:noFill/>
        <a:ln w="381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EF2658-6BF3-465E-8E7E-414ACE668A3E}">
      <dsp:nvSpPr>
        <dsp:cNvPr id="0" name=""/>
        <dsp:cNvSpPr/>
      </dsp:nvSpPr>
      <dsp:spPr>
        <a:xfrm>
          <a:off x="5165423" y="1669568"/>
          <a:ext cx="170373" cy="0"/>
        </a:xfrm>
        <a:prstGeom prst="line">
          <a:avLst/>
        </a:prstGeom>
        <a:noFill/>
        <a:ln w="381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AF628-2B21-4948-B32F-47FE811C0BA1}">
      <dsp:nvSpPr>
        <dsp:cNvPr id="0" name=""/>
        <dsp:cNvSpPr/>
      </dsp:nvSpPr>
      <dsp:spPr>
        <a:xfrm>
          <a:off x="5335796" y="1307137"/>
          <a:ext cx="1208103" cy="7248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relevan</a:t>
          </a:r>
          <a:endParaRPr lang="id-ID" sz="2000" kern="1200" dirty="0"/>
        </a:p>
      </dsp:txBody>
      <dsp:txXfrm>
        <a:off x="5335796" y="1307137"/>
        <a:ext cx="1208103" cy="724862"/>
      </dsp:txXfrm>
    </dsp:sp>
    <dsp:sp modelId="{5B3DF7AD-6938-44AF-A1D7-ECAE8CB7798B}">
      <dsp:nvSpPr>
        <dsp:cNvPr id="0" name=""/>
        <dsp:cNvSpPr/>
      </dsp:nvSpPr>
      <dsp:spPr>
        <a:xfrm>
          <a:off x="6543900" y="1669568"/>
          <a:ext cx="170373" cy="0"/>
        </a:xfrm>
        <a:prstGeom prst="line">
          <a:avLst/>
        </a:prstGeom>
        <a:noFill/>
        <a:ln w="381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E203AB-5E11-4D2D-81D1-ED6E5701ED9D}">
      <dsp:nvSpPr>
        <dsp:cNvPr id="0" name=""/>
        <dsp:cNvSpPr/>
      </dsp:nvSpPr>
      <dsp:spPr>
        <a:xfrm rot="1483451">
          <a:off x="4429550" y="2233149"/>
          <a:ext cx="7712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1221" y="0"/>
              </a:lnTo>
            </a:path>
          </a:pathLst>
        </a:custGeom>
        <a:noFill/>
        <a:ln w="381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12445-5F32-42E6-803F-AFEEBCB054DB}">
      <dsp:nvSpPr>
        <dsp:cNvPr id="0" name=""/>
        <dsp:cNvSpPr/>
      </dsp:nvSpPr>
      <dsp:spPr>
        <a:xfrm rot="9316549">
          <a:off x="6678925" y="2233149"/>
          <a:ext cx="7712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1221" y="0"/>
              </a:lnTo>
            </a:path>
          </a:pathLst>
        </a:custGeom>
        <a:noFill/>
        <a:ln w="381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AE17FB-662D-4CEC-8BB6-19F5A73A7E8C}">
      <dsp:nvSpPr>
        <dsp:cNvPr id="0" name=""/>
        <dsp:cNvSpPr/>
      </dsp:nvSpPr>
      <dsp:spPr>
        <a:xfrm>
          <a:off x="5165423" y="2394431"/>
          <a:ext cx="170373" cy="0"/>
        </a:xfrm>
        <a:prstGeom prst="line">
          <a:avLst/>
        </a:prstGeom>
        <a:noFill/>
        <a:ln w="381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9012AD-6C96-465E-97FA-AE8A15430212}">
      <dsp:nvSpPr>
        <dsp:cNvPr id="0" name=""/>
        <dsp:cNvSpPr/>
      </dsp:nvSpPr>
      <dsp:spPr>
        <a:xfrm>
          <a:off x="5335796" y="2032000"/>
          <a:ext cx="1208103" cy="7248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tugas dan fungsi </a:t>
          </a:r>
          <a:endParaRPr lang="id-ID" sz="2000" kern="1200" dirty="0"/>
        </a:p>
      </dsp:txBody>
      <dsp:txXfrm>
        <a:off x="5335796" y="2032000"/>
        <a:ext cx="1208103" cy="724862"/>
      </dsp:txXfrm>
    </dsp:sp>
    <dsp:sp modelId="{D027AC00-5737-45D0-845B-AB8C2F7907B7}">
      <dsp:nvSpPr>
        <dsp:cNvPr id="0" name=""/>
        <dsp:cNvSpPr/>
      </dsp:nvSpPr>
      <dsp:spPr>
        <a:xfrm>
          <a:off x="6543900" y="2394431"/>
          <a:ext cx="170373" cy="0"/>
        </a:xfrm>
        <a:prstGeom prst="line">
          <a:avLst/>
        </a:prstGeom>
        <a:noFill/>
        <a:ln w="381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0A0129-431A-44E7-9CF7-3A4C4B6DE863}">
      <dsp:nvSpPr>
        <dsp:cNvPr id="0" name=""/>
        <dsp:cNvSpPr/>
      </dsp:nvSpPr>
      <dsp:spPr>
        <a:xfrm>
          <a:off x="7501380" y="1303197"/>
          <a:ext cx="1457604" cy="1457604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8000"/>
                <a:satMod val="150000"/>
              </a:schemeClr>
            </a:gs>
            <a:gs pos="72000">
              <a:schemeClr val="lt1">
                <a:hueOff val="0"/>
                <a:satOff val="0"/>
                <a:lumOff val="0"/>
                <a:alphaOff val="0"/>
                <a:tint val="90000"/>
                <a:satMod val="135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isu terpilih</a:t>
          </a:r>
          <a:endParaRPr lang="id-ID" sz="1800" kern="1200" dirty="0"/>
        </a:p>
      </dsp:txBody>
      <dsp:txXfrm>
        <a:off x="7714841" y="1516658"/>
        <a:ext cx="1030682" cy="103068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4FCE8-622A-401C-B22A-458CF9A5037C}">
      <dsp:nvSpPr>
        <dsp:cNvPr id="0" name=""/>
        <dsp:cNvSpPr/>
      </dsp:nvSpPr>
      <dsp:spPr>
        <a:xfrm>
          <a:off x="0" y="53979"/>
          <a:ext cx="6096000" cy="772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300" kern="1200" dirty="0" smtClean="0"/>
            <a:t>Isu 1</a:t>
          </a:r>
          <a:endParaRPr lang="id-ID" sz="3300" kern="1200" dirty="0"/>
        </a:p>
      </dsp:txBody>
      <dsp:txXfrm>
        <a:off x="37696" y="91675"/>
        <a:ext cx="6020608" cy="696808"/>
      </dsp:txXfrm>
    </dsp:sp>
    <dsp:sp modelId="{11AE9F22-A952-4C7C-BB5A-6599F9C72BE3}">
      <dsp:nvSpPr>
        <dsp:cNvPr id="0" name=""/>
        <dsp:cNvSpPr/>
      </dsp:nvSpPr>
      <dsp:spPr>
        <a:xfrm>
          <a:off x="0" y="826179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600" kern="1200" dirty="0" smtClean="0"/>
            <a:t>informasinya</a:t>
          </a:r>
          <a:endParaRPr lang="id-ID" sz="2600" kern="1200" dirty="0"/>
        </a:p>
      </dsp:txBody>
      <dsp:txXfrm>
        <a:off x="0" y="826179"/>
        <a:ext cx="6096000" cy="546480"/>
      </dsp:txXfrm>
    </dsp:sp>
    <dsp:sp modelId="{6DB73E48-0F08-44D5-8501-429C3C90CEFA}">
      <dsp:nvSpPr>
        <dsp:cNvPr id="0" name=""/>
        <dsp:cNvSpPr/>
      </dsp:nvSpPr>
      <dsp:spPr>
        <a:xfrm>
          <a:off x="0" y="1372659"/>
          <a:ext cx="6096000" cy="772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300" kern="1200" dirty="0" smtClean="0"/>
            <a:t>Isu 2</a:t>
          </a:r>
          <a:endParaRPr lang="id-ID" sz="3300" kern="1200" dirty="0"/>
        </a:p>
      </dsp:txBody>
      <dsp:txXfrm>
        <a:off x="37696" y="1410355"/>
        <a:ext cx="6020608" cy="696808"/>
      </dsp:txXfrm>
    </dsp:sp>
    <dsp:sp modelId="{1ED01CFB-6540-4E4B-A2CB-D654C97D3ECD}">
      <dsp:nvSpPr>
        <dsp:cNvPr id="0" name=""/>
        <dsp:cNvSpPr/>
      </dsp:nvSpPr>
      <dsp:spPr>
        <a:xfrm>
          <a:off x="0" y="2144860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600" kern="1200" dirty="0" smtClean="0"/>
            <a:t>informasinya</a:t>
          </a:r>
          <a:endParaRPr lang="id-ID" sz="2600" kern="1200" dirty="0"/>
        </a:p>
      </dsp:txBody>
      <dsp:txXfrm>
        <a:off x="0" y="2144860"/>
        <a:ext cx="6096000" cy="546480"/>
      </dsp:txXfrm>
    </dsp:sp>
    <dsp:sp modelId="{266B72FD-BA07-40B6-96A3-71D92B70DD58}">
      <dsp:nvSpPr>
        <dsp:cNvPr id="0" name=""/>
        <dsp:cNvSpPr/>
      </dsp:nvSpPr>
      <dsp:spPr>
        <a:xfrm>
          <a:off x="0" y="2691340"/>
          <a:ext cx="6096000" cy="772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300" kern="1200" dirty="0" smtClean="0"/>
            <a:t>Dst</a:t>
          </a:r>
          <a:endParaRPr lang="id-ID" sz="3300" kern="1200" dirty="0"/>
        </a:p>
      </dsp:txBody>
      <dsp:txXfrm>
        <a:off x="37696" y="2729036"/>
        <a:ext cx="6020608" cy="696808"/>
      </dsp:txXfrm>
    </dsp:sp>
    <dsp:sp modelId="{5889BDA2-5B3E-430C-8E86-613957D5F4F8}">
      <dsp:nvSpPr>
        <dsp:cNvPr id="0" name=""/>
        <dsp:cNvSpPr/>
      </dsp:nvSpPr>
      <dsp:spPr>
        <a:xfrm>
          <a:off x="0" y="3463540"/>
          <a:ext cx="60960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600" kern="1200" dirty="0" smtClean="0"/>
            <a:t>..</a:t>
          </a:r>
          <a:endParaRPr lang="id-ID" sz="2600" kern="1200" dirty="0"/>
        </a:p>
      </dsp:txBody>
      <dsp:txXfrm>
        <a:off x="0" y="3463540"/>
        <a:ext cx="6096000" cy="54648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8E0E7-ECA7-4576-83F5-B39830DC6DFA}">
      <dsp:nvSpPr>
        <dsp:cNvPr id="0" name=""/>
        <dsp:cNvSpPr/>
      </dsp:nvSpPr>
      <dsp:spPr>
        <a:xfrm>
          <a:off x="417451" y="0"/>
          <a:ext cx="8943588" cy="4896544"/>
        </a:xfrm>
        <a:prstGeom prst="rightArrow">
          <a:avLst>
            <a:gd name="adj1" fmla="val 70000"/>
            <a:gd name="adj2" fmla="val 5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000" kern="1200" dirty="0" smtClean="0"/>
            <a:t>identifikasi isu-isu yang relevan</a:t>
          </a:r>
          <a:endParaRPr lang="id-ID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000" kern="1200" dirty="0" smtClean="0"/>
            <a:t>fungsi- fungsi mana saja yang bermasalah, gejala (</a:t>
          </a:r>
          <a:r>
            <a:rPr lang="id-ID" sz="2000" i="1" kern="1200" dirty="0" smtClean="0"/>
            <a:t>symthon)</a:t>
          </a:r>
          <a:endParaRPr lang="id-ID" sz="2000" i="1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000" kern="1200" dirty="0" smtClean="0"/>
            <a:t>dilandasi kepentingan untuk membangun organisasi</a:t>
          </a:r>
          <a:endParaRPr lang="id-ID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000" kern="1200" dirty="0" smtClean="0"/>
            <a:t>mengumpulkan dan menganalisa data/informasi (tuntutan lingkungan eksternal) </a:t>
          </a:r>
          <a:r>
            <a:rPr lang="id-ID" sz="1400" kern="1200" dirty="0" smtClean="0"/>
            <a:t>Pengamatan, kuesioner, wawancara, dsb</a:t>
          </a:r>
          <a:endParaRPr lang="id-ID" sz="14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000" kern="1200" dirty="0" smtClean="0"/>
            <a:t>faktor penyebab</a:t>
          </a:r>
          <a:endParaRPr lang="id-ID" sz="2000" kern="1200" dirty="0"/>
        </a:p>
      </dsp:txBody>
      <dsp:txXfrm>
        <a:off x="2653348" y="734482"/>
        <a:ext cx="4993901" cy="3427580"/>
      </dsp:txXfrm>
    </dsp:sp>
    <dsp:sp modelId="{A93655A3-DDE6-4388-9D8D-284530E8E47F}">
      <dsp:nvSpPr>
        <dsp:cNvPr id="0" name=""/>
        <dsp:cNvSpPr/>
      </dsp:nvSpPr>
      <dsp:spPr>
        <a:xfrm>
          <a:off x="0" y="1047860"/>
          <a:ext cx="2800823" cy="280082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Menilai </a:t>
          </a:r>
          <a:r>
            <a:rPr lang="id-ID" sz="1800" kern="1200" dirty="0" smtClean="0"/>
            <a:t>organisasi</a:t>
          </a:r>
          <a:r>
            <a:rPr lang="id-ID" sz="2400" kern="1200" dirty="0" smtClean="0"/>
            <a:t> saat ini</a:t>
          </a:r>
          <a:endParaRPr lang="id-ID" sz="2400" kern="1200" dirty="0"/>
        </a:p>
      </dsp:txBody>
      <dsp:txXfrm>
        <a:off x="410171" y="1458031"/>
        <a:ext cx="1980481" cy="19804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2187B-EA3C-4199-B95B-8129F38D13BF}">
      <dsp:nvSpPr>
        <dsp:cNvPr id="0" name=""/>
        <dsp:cNvSpPr/>
      </dsp:nvSpPr>
      <dsp:spPr>
        <a:xfrm>
          <a:off x="3860" y="772874"/>
          <a:ext cx="3375867" cy="1350346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4686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900" kern="1200" dirty="0" smtClean="0"/>
            <a:t>melakukan</a:t>
          </a:r>
          <a:endParaRPr lang="id-ID" sz="2900" kern="1200" dirty="0"/>
        </a:p>
      </dsp:txBody>
      <dsp:txXfrm>
        <a:off x="3860" y="772874"/>
        <a:ext cx="3038281" cy="1350346"/>
      </dsp:txXfrm>
    </dsp:sp>
    <dsp:sp modelId="{ADD2D3D6-68E3-40CB-BCBA-564CC41DEAFD}">
      <dsp:nvSpPr>
        <dsp:cNvPr id="0" name=""/>
        <dsp:cNvSpPr/>
      </dsp:nvSpPr>
      <dsp:spPr>
        <a:xfrm>
          <a:off x="2704554" y="772874"/>
          <a:ext cx="3375867" cy="135034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900" kern="1200" dirty="0" smtClean="0"/>
            <a:t>perubahan</a:t>
          </a:r>
          <a:endParaRPr lang="id-ID" sz="2900" kern="1200" dirty="0"/>
        </a:p>
      </dsp:txBody>
      <dsp:txXfrm>
        <a:off x="3379727" y="772874"/>
        <a:ext cx="2025521" cy="1350346"/>
      </dsp:txXfrm>
    </dsp:sp>
    <dsp:sp modelId="{BD9D64D3-79DD-4A39-A645-73A919AA7119}">
      <dsp:nvSpPr>
        <dsp:cNvPr id="0" name=""/>
        <dsp:cNvSpPr/>
      </dsp:nvSpPr>
      <dsp:spPr>
        <a:xfrm>
          <a:off x="5405248" y="772874"/>
          <a:ext cx="3375867" cy="135034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6015" tIns="77343" rIns="38672" bIns="77343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900" kern="1200" dirty="0" smtClean="0"/>
            <a:t>internal</a:t>
          </a:r>
          <a:endParaRPr lang="id-ID" sz="2900" kern="1200" dirty="0"/>
        </a:p>
      </dsp:txBody>
      <dsp:txXfrm>
        <a:off x="6080421" y="772874"/>
        <a:ext cx="2025521" cy="135034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3BE16-6F42-490B-920F-EAC22695598A}">
      <dsp:nvSpPr>
        <dsp:cNvPr id="0" name=""/>
        <dsp:cNvSpPr/>
      </dsp:nvSpPr>
      <dsp:spPr>
        <a:xfrm>
          <a:off x="1664622" y="1454780"/>
          <a:ext cx="2162598" cy="8094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Menetapkan</a:t>
          </a:r>
          <a:r>
            <a:rPr lang="id-ID" sz="1800" kern="1200" dirty="0" smtClean="0"/>
            <a:t> kondisi</a:t>
          </a:r>
          <a:endParaRPr lang="id-ID" sz="2400" kern="1200" dirty="0"/>
        </a:p>
      </dsp:txBody>
      <dsp:txXfrm>
        <a:off x="1664622" y="1454780"/>
        <a:ext cx="2162598" cy="809452"/>
      </dsp:txXfrm>
    </dsp:sp>
    <dsp:sp modelId="{4A70124D-9BCC-48F7-8D6D-8A4988BAC98A}">
      <dsp:nvSpPr>
        <dsp:cNvPr id="0" name=""/>
        <dsp:cNvSpPr/>
      </dsp:nvSpPr>
      <dsp:spPr>
        <a:xfrm>
          <a:off x="1152127" y="2880319"/>
          <a:ext cx="5482584" cy="1160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kern="1200" dirty="0" smtClean="0"/>
            <a:t>yang ingin dicapai, </a:t>
          </a:r>
          <a:endParaRPr lang="id-ID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400" kern="1200" dirty="0" smtClean="0"/>
            <a:t>yang ideal atau yang diharapkan, </a:t>
          </a:r>
          <a:endParaRPr lang="id-ID" sz="2400" kern="1200" dirty="0"/>
        </a:p>
      </dsp:txBody>
      <dsp:txXfrm>
        <a:off x="1152127" y="2880319"/>
        <a:ext cx="5482584" cy="1160633"/>
      </dsp:txXfrm>
    </dsp:sp>
    <dsp:sp modelId="{02E12616-41C7-42F5-9467-5FD14AAF3A6E}">
      <dsp:nvSpPr>
        <dsp:cNvPr id="0" name=""/>
        <dsp:cNvSpPr/>
      </dsp:nvSpPr>
      <dsp:spPr>
        <a:xfrm>
          <a:off x="1803860" y="1361345"/>
          <a:ext cx="149533" cy="1495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E30806-31EE-4CE7-9BED-518BDC825297}">
      <dsp:nvSpPr>
        <dsp:cNvPr id="0" name=""/>
        <dsp:cNvSpPr/>
      </dsp:nvSpPr>
      <dsp:spPr>
        <a:xfrm>
          <a:off x="1908533" y="1151998"/>
          <a:ext cx="149533" cy="1495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4A287-D354-4731-9618-7740F5A53047}">
      <dsp:nvSpPr>
        <dsp:cNvPr id="0" name=""/>
        <dsp:cNvSpPr/>
      </dsp:nvSpPr>
      <dsp:spPr>
        <a:xfrm>
          <a:off x="2159749" y="1193868"/>
          <a:ext cx="234981" cy="23498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CD8CF1-6B2C-4302-9036-54D0A40BB7D0}">
      <dsp:nvSpPr>
        <dsp:cNvPr id="0" name=""/>
        <dsp:cNvSpPr/>
      </dsp:nvSpPr>
      <dsp:spPr>
        <a:xfrm>
          <a:off x="2369096" y="963586"/>
          <a:ext cx="149533" cy="1495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08F579-4EB5-43B4-AE8A-E4B55956C7B4}">
      <dsp:nvSpPr>
        <dsp:cNvPr id="0" name=""/>
        <dsp:cNvSpPr/>
      </dsp:nvSpPr>
      <dsp:spPr>
        <a:xfrm>
          <a:off x="2641248" y="879847"/>
          <a:ext cx="149533" cy="1495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BDC8D3-B597-4CE3-B3EB-E5C070719C41}">
      <dsp:nvSpPr>
        <dsp:cNvPr id="0" name=""/>
        <dsp:cNvSpPr/>
      </dsp:nvSpPr>
      <dsp:spPr>
        <a:xfrm>
          <a:off x="2976203" y="1026390"/>
          <a:ext cx="149533" cy="1495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10170-A342-4CBB-B44D-874273F64681}">
      <dsp:nvSpPr>
        <dsp:cNvPr id="0" name=""/>
        <dsp:cNvSpPr/>
      </dsp:nvSpPr>
      <dsp:spPr>
        <a:xfrm>
          <a:off x="3185550" y="1131064"/>
          <a:ext cx="234981" cy="23498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D76609-DA4B-4E45-892C-2B3E03832646}">
      <dsp:nvSpPr>
        <dsp:cNvPr id="0" name=""/>
        <dsp:cNvSpPr/>
      </dsp:nvSpPr>
      <dsp:spPr>
        <a:xfrm>
          <a:off x="3478636" y="1361345"/>
          <a:ext cx="149533" cy="1495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88FE4B-2162-444D-BDCF-88CC565FED5E}">
      <dsp:nvSpPr>
        <dsp:cNvPr id="0" name=""/>
        <dsp:cNvSpPr/>
      </dsp:nvSpPr>
      <dsp:spPr>
        <a:xfrm>
          <a:off x="3604244" y="1591627"/>
          <a:ext cx="149533" cy="1495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BD58C3-E14E-4440-AF52-3DD20D560284}">
      <dsp:nvSpPr>
        <dsp:cNvPr id="0" name=""/>
        <dsp:cNvSpPr/>
      </dsp:nvSpPr>
      <dsp:spPr>
        <a:xfrm>
          <a:off x="2515639" y="1151998"/>
          <a:ext cx="384514" cy="384514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551EF7-476F-4C83-A8FD-A084A4CA1B49}">
      <dsp:nvSpPr>
        <dsp:cNvPr id="0" name=""/>
        <dsp:cNvSpPr/>
      </dsp:nvSpPr>
      <dsp:spPr>
        <a:xfrm>
          <a:off x="1699186" y="1947517"/>
          <a:ext cx="149533" cy="1495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87D86-E935-4881-BB42-149AC2C3DB77}">
      <dsp:nvSpPr>
        <dsp:cNvPr id="0" name=""/>
        <dsp:cNvSpPr/>
      </dsp:nvSpPr>
      <dsp:spPr>
        <a:xfrm>
          <a:off x="1824794" y="2135929"/>
          <a:ext cx="234981" cy="23498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7FA38F-BC4E-4A4A-9ED2-2BB8B49E4F35}">
      <dsp:nvSpPr>
        <dsp:cNvPr id="0" name=""/>
        <dsp:cNvSpPr/>
      </dsp:nvSpPr>
      <dsp:spPr>
        <a:xfrm>
          <a:off x="2138815" y="2303407"/>
          <a:ext cx="341791" cy="34179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BACABC-518E-4641-82A6-227AE83641C7}">
      <dsp:nvSpPr>
        <dsp:cNvPr id="0" name=""/>
        <dsp:cNvSpPr/>
      </dsp:nvSpPr>
      <dsp:spPr>
        <a:xfrm>
          <a:off x="2578443" y="2575558"/>
          <a:ext cx="149533" cy="1495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6899F6-C819-4F01-BC4B-CEBFBEAE308F}">
      <dsp:nvSpPr>
        <dsp:cNvPr id="0" name=""/>
        <dsp:cNvSpPr/>
      </dsp:nvSpPr>
      <dsp:spPr>
        <a:xfrm>
          <a:off x="2662182" y="2303407"/>
          <a:ext cx="234981" cy="23498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FA7402-0549-4C62-83A8-994315C7C395}">
      <dsp:nvSpPr>
        <dsp:cNvPr id="0" name=""/>
        <dsp:cNvSpPr/>
      </dsp:nvSpPr>
      <dsp:spPr>
        <a:xfrm>
          <a:off x="2871529" y="2596493"/>
          <a:ext cx="149533" cy="14953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896A12-59A0-4D69-B876-F203043B6969}">
      <dsp:nvSpPr>
        <dsp:cNvPr id="0" name=""/>
        <dsp:cNvSpPr/>
      </dsp:nvSpPr>
      <dsp:spPr>
        <a:xfrm>
          <a:off x="3059942" y="2261537"/>
          <a:ext cx="341791" cy="34179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888C5-2AB1-44E7-9721-9F85A34DCD1F}">
      <dsp:nvSpPr>
        <dsp:cNvPr id="0" name=""/>
        <dsp:cNvSpPr/>
      </dsp:nvSpPr>
      <dsp:spPr>
        <a:xfrm>
          <a:off x="3520505" y="2177799"/>
          <a:ext cx="234981" cy="234981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096DAF-36A5-4444-86AB-3AA269D5EFF0}">
      <dsp:nvSpPr>
        <dsp:cNvPr id="0" name=""/>
        <dsp:cNvSpPr/>
      </dsp:nvSpPr>
      <dsp:spPr>
        <a:xfrm>
          <a:off x="5487213" y="1193520"/>
          <a:ext cx="690106" cy="131748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124AE7-F39A-4E17-A8C5-18525911A2C0}">
      <dsp:nvSpPr>
        <dsp:cNvPr id="0" name=""/>
        <dsp:cNvSpPr/>
      </dsp:nvSpPr>
      <dsp:spPr>
        <a:xfrm>
          <a:off x="6051846" y="1193520"/>
          <a:ext cx="690106" cy="131748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2D1024-1324-46A8-9191-C3F083CA8F2C}">
      <dsp:nvSpPr>
        <dsp:cNvPr id="0" name=""/>
        <dsp:cNvSpPr/>
      </dsp:nvSpPr>
      <dsp:spPr>
        <a:xfrm>
          <a:off x="6817237" y="1084640"/>
          <a:ext cx="1599792" cy="1599792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GAP</a:t>
          </a:r>
          <a:endParaRPr lang="id-ID" sz="2000" kern="1200" dirty="0"/>
        </a:p>
      </dsp:txBody>
      <dsp:txXfrm>
        <a:off x="7051521" y="1318924"/>
        <a:ext cx="1131224" cy="113122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3BE16-6F42-490B-920F-EAC22695598A}">
      <dsp:nvSpPr>
        <dsp:cNvPr id="0" name=""/>
        <dsp:cNvSpPr/>
      </dsp:nvSpPr>
      <dsp:spPr>
        <a:xfrm>
          <a:off x="2450" y="1859714"/>
          <a:ext cx="3553782" cy="1330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menemukan </a:t>
          </a:r>
          <a:r>
            <a:rPr lang="id-ID" sz="3200" kern="1200" dirty="0" smtClean="0"/>
            <a:t>permasalahan</a:t>
          </a:r>
          <a:r>
            <a:rPr lang="id-ID" sz="1800" kern="1200" dirty="0" smtClean="0"/>
            <a:t> dan merumuskan </a:t>
          </a:r>
          <a:r>
            <a:rPr lang="id-ID" sz="3200" kern="1200" dirty="0" smtClean="0"/>
            <a:t>solusinya</a:t>
          </a:r>
          <a:endParaRPr lang="id-ID" sz="3200" kern="1200" dirty="0"/>
        </a:p>
      </dsp:txBody>
      <dsp:txXfrm>
        <a:off x="2450" y="1859714"/>
        <a:ext cx="3553782" cy="1330167"/>
      </dsp:txXfrm>
    </dsp:sp>
    <dsp:sp modelId="{02E12616-41C7-42F5-9467-5FD14AAF3A6E}">
      <dsp:nvSpPr>
        <dsp:cNvPr id="0" name=""/>
        <dsp:cNvSpPr/>
      </dsp:nvSpPr>
      <dsp:spPr>
        <a:xfrm>
          <a:off x="231259" y="1706175"/>
          <a:ext cx="245727" cy="24572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E30806-31EE-4CE7-9BED-518BDC825297}">
      <dsp:nvSpPr>
        <dsp:cNvPr id="0" name=""/>
        <dsp:cNvSpPr/>
      </dsp:nvSpPr>
      <dsp:spPr>
        <a:xfrm>
          <a:off x="403268" y="1362156"/>
          <a:ext cx="245727" cy="24572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44A287-D354-4731-9618-7740F5A53047}">
      <dsp:nvSpPr>
        <dsp:cNvPr id="0" name=""/>
        <dsp:cNvSpPr/>
      </dsp:nvSpPr>
      <dsp:spPr>
        <a:xfrm>
          <a:off x="816090" y="1430960"/>
          <a:ext cx="386143" cy="3861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CD8CF1-6B2C-4302-9036-54D0A40BB7D0}">
      <dsp:nvSpPr>
        <dsp:cNvPr id="0" name=""/>
        <dsp:cNvSpPr/>
      </dsp:nvSpPr>
      <dsp:spPr>
        <a:xfrm>
          <a:off x="1160108" y="1052540"/>
          <a:ext cx="245727" cy="24572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08F579-4EB5-43B4-AE8A-E4B55956C7B4}">
      <dsp:nvSpPr>
        <dsp:cNvPr id="0" name=""/>
        <dsp:cNvSpPr/>
      </dsp:nvSpPr>
      <dsp:spPr>
        <a:xfrm>
          <a:off x="1607332" y="914932"/>
          <a:ext cx="245727" cy="24572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BDC8D3-B597-4CE3-B3EB-E5C070719C41}">
      <dsp:nvSpPr>
        <dsp:cNvPr id="0" name=""/>
        <dsp:cNvSpPr/>
      </dsp:nvSpPr>
      <dsp:spPr>
        <a:xfrm>
          <a:off x="2157762" y="1155745"/>
          <a:ext cx="245727" cy="24572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310170-A342-4CBB-B44D-874273F64681}">
      <dsp:nvSpPr>
        <dsp:cNvPr id="0" name=""/>
        <dsp:cNvSpPr/>
      </dsp:nvSpPr>
      <dsp:spPr>
        <a:xfrm>
          <a:off x="2501780" y="1327754"/>
          <a:ext cx="386143" cy="3861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D76609-DA4B-4E45-892C-2B3E03832646}">
      <dsp:nvSpPr>
        <dsp:cNvPr id="0" name=""/>
        <dsp:cNvSpPr/>
      </dsp:nvSpPr>
      <dsp:spPr>
        <a:xfrm>
          <a:off x="2983406" y="1706175"/>
          <a:ext cx="245727" cy="24572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88FE4B-2162-444D-BDCF-88CC565FED5E}">
      <dsp:nvSpPr>
        <dsp:cNvPr id="0" name=""/>
        <dsp:cNvSpPr/>
      </dsp:nvSpPr>
      <dsp:spPr>
        <a:xfrm>
          <a:off x="3189817" y="2084595"/>
          <a:ext cx="245727" cy="24572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BD58C3-E14E-4440-AF52-3DD20D560284}">
      <dsp:nvSpPr>
        <dsp:cNvPr id="0" name=""/>
        <dsp:cNvSpPr/>
      </dsp:nvSpPr>
      <dsp:spPr>
        <a:xfrm>
          <a:off x="1400921" y="1362156"/>
          <a:ext cx="631870" cy="63187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551EF7-476F-4C83-A8FD-A084A4CA1B49}">
      <dsp:nvSpPr>
        <dsp:cNvPr id="0" name=""/>
        <dsp:cNvSpPr/>
      </dsp:nvSpPr>
      <dsp:spPr>
        <a:xfrm>
          <a:off x="59249" y="2669426"/>
          <a:ext cx="245727" cy="24572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C87D86-E935-4881-BB42-149AC2C3DB77}">
      <dsp:nvSpPr>
        <dsp:cNvPr id="0" name=""/>
        <dsp:cNvSpPr/>
      </dsp:nvSpPr>
      <dsp:spPr>
        <a:xfrm>
          <a:off x="265660" y="2979043"/>
          <a:ext cx="386143" cy="3861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7FA38F-BC4E-4A4A-9ED2-2BB8B49E4F35}">
      <dsp:nvSpPr>
        <dsp:cNvPr id="0" name=""/>
        <dsp:cNvSpPr/>
      </dsp:nvSpPr>
      <dsp:spPr>
        <a:xfrm>
          <a:off x="781688" y="3254257"/>
          <a:ext cx="561662" cy="561662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BACABC-518E-4641-82A6-227AE83641C7}">
      <dsp:nvSpPr>
        <dsp:cNvPr id="0" name=""/>
        <dsp:cNvSpPr/>
      </dsp:nvSpPr>
      <dsp:spPr>
        <a:xfrm>
          <a:off x="1504127" y="3701481"/>
          <a:ext cx="245727" cy="24572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6899F6-C819-4F01-BC4B-CEBFBEAE308F}">
      <dsp:nvSpPr>
        <dsp:cNvPr id="0" name=""/>
        <dsp:cNvSpPr/>
      </dsp:nvSpPr>
      <dsp:spPr>
        <a:xfrm>
          <a:off x="1641734" y="3254257"/>
          <a:ext cx="386143" cy="3861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FA7402-0549-4C62-83A8-994315C7C395}">
      <dsp:nvSpPr>
        <dsp:cNvPr id="0" name=""/>
        <dsp:cNvSpPr/>
      </dsp:nvSpPr>
      <dsp:spPr>
        <a:xfrm>
          <a:off x="1985752" y="3735883"/>
          <a:ext cx="245727" cy="24572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896A12-59A0-4D69-B876-F203043B6969}">
      <dsp:nvSpPr>
        <dsp:cNvPr id="0" name=""/>
        <dsp:cNvSpPr/>
      </dsp:nvSpPr>
      <dsp:spPr>
        <a:xfrm>
          <a:off x="2295369" y="3185454"/>
          <a:ext cx="561662" cy="561662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7888C5-2AB1-44E7-9721-9F85A34DCD1F}">
      <dsp:nvSpPr>
        <dsp:cNvPr id="0" name=""/>
        <dsp:cNvSpPr/>
      </dsp:nvSpPr>
      <dsp:spPr>
        <a:xfrm>
          <a:off x="3052209" y="3047846"/>
          <a:ext cx="386143" cy="386143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096DAF-36A5-4444-86AB-3AA269D5EFF0}">
      <dsp:nvSpPr>
        <dsp:cNvPr id="0" name=""/>
        <dsp:cNvSpPr/>
      </dsp:nvSpPr>
      <dsp:spPr>
        <a:xfrm>
          <a:off x="3556233" y="1430388"/>
          <a:ext cx="1134047" cy="216501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2119C7-17D9-48B9-A6C9-5471120514B0}">
      <dsp:nvSpPr>
        <dsp:cNvPr id="0" name=""/>
        <dsp:cNvSpPr/>
      </dsp:nvSpPr>
      <dsp:spPr>
        <a:xfrm>
          <a:off x="4484090" y="1430388"/>
          <a:ext cx="1134047" cy="2165019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B6FEAA-DE98-4AB5-B7F8-477B3F2AB5B2}">
      <dsp:nvSpPr>
        <dsp:cNvPr id="0" name=""/>
        <dsp:cNvSpPr/>
      </dsp:nvSpPr>
      <dsp:spPr>
        <a:xfrm>
          <a:off x="5741851" y="1251466"/>
          <a:ext cx="2628927" cy="2628927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dijadikan rancangan aksi perubahan</a:t>
          </a:r>
          <a:endParaRPr lang="id-ID" sz="2800" kern="1200" dirty="0"/>
        </a:p>
      </dsp:txBody>
      <dsp:txXfrm>
        <a:off x="6126848" y="1636463"/>
        <a:ext cx="1858933" cy="185893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9A496-5E4D-4089-BFE1-701047EC94F9}">
      <dsp:nvSpPr>
        <dsp:cNvPr id="0" name=""/>
        <dsp:cNvSpPr/>
      </dsp:nvSpPr>
      <dsp:spPr>
        <a:xfrm>
          <a:off x="0" y="409753"/>
          <a:ext cx="8352928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280" tIns="520700" rIns="64828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500" kern="1200" dirty="0" smtClean="0"/>
            <a:t>struktur organisasi dan</a:t>
          </a:r>
          <a:endParaRPr lang="id-ID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500" kern="1200" dirty="0" smtClean="0"/>
            <a:t>budaya organisasi/</a:t>
          </a:r>
          <a:r>
            <a:rPr lang="id-ID" sz="2500" i="1" kern="1200" dirty="0" smtClean="0"/>
            <a:t>values</a:t>
          </a:r>
          <a:r>
            <a:rPr lang="id-ID" sz="2500" kern="1200" dirty="0" smtClean="0"/>
            <a:t>, </a:t>
          </a:r>
          <a:endParaRPr lang="id-ID" sz="2500" kern="1200" dirty="0"/>
        </a:p>
      </dsp:txBody>
      <dsp:txXfrm>
        <a:off x="0" y="409753"/>
        <a:ext cx="8352928" cy="1417500"/>
      </dsp:txXfrm>
    </dsp:sp>
    <dsp:sp modelId="{BC3C736D-AD3C-476D-8729-AA70C5ABFB5C}">
      <dsp:nvSpPr>
        <dsp:cNvPr id="0" name=""/>
        <dsp:cNvSpPr/>
      </dsp:nvSpPr>
      <dsp:spPr>
        <a:xfrm>
          <a:off x="417646" y="40753"/>
          <a:ext cx="5847049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005" tIns="0" rIns="22100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kern="1200" dirty="0" smtClean="0"/>
            <a:t>kelembagaan</a:t>
          </a:r>
          <a:endParaRPr lang="id-ID" sz="2500" kern="1200" dirty="0"/>
        </a:p>
      </dsp:txBody>
      <dsp:txXfrm>
        <a:off x="453672" y="76779"/>
        <a:ext cx="5774997" cy="665948"/>
      </dsp:txXfrm>
    </dsp:sp>
    <dsp:sp modelId="{2F68D379-858A-458C-A87E-00C8557AD4FE}">
      <dsp:nvSpPr>
        <dsp:cNvPr id="0" name=""/>
        <dsp:cNvSpPr/>
      </dsp:nvSpPr>
      <dsp:spPr>
        <a:xfrm>
          <a:off x="0" y="2331254"/>
          <a:ext cx="835292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BF6A9B-8BCA-446A-AAD7-B2F4CE1BB40B}">
      <dsp:nvSpPr>
        <dsp:cNvPr id="0" name=""/>
        <dsp:cNvSpPr/>
      </dsp:nvSpPr>
      <dsp:spPr>
        <a:xfrm>
          <a:off x="417646" y="1962254"/>
          <a:ext cx="5847049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005" tIns="0" rIns="22100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kern="1200" dirty="0" smtClean="0"/>
            <a:t>ketatalaksanaan dan</a:t>
          </a:r>
          <a:endParaRPr lang="id-ID" sz="2500" kern="1200" dirty="0"/>
        </a:p>
      </dsp:txBody>
      <dsp:txXfrm>
        <a:off x="453672" y="1998280"/>
        <a:ext cx="5774997" cy="665948"/>
      </dsp:txXfrm>
    </dsp:sp>
    <dsp:sp modelId="{762D160A-0CE1-4FB5-9718-48BB7B74AD99}">
      <dsp:nvSpPr>
        <dsp:cNvPr id="0" name=""/>
        <dsp:cNvSpPr/>
      </dsp:nvSpPr>
      <dsp:spPr>
        <a:xfrm>
          <a:off x="0" y="3465254"/>
          <a:ext cx="8352928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7EB61F-A411-46E6-9920-6113CEFCA6BD}">
      <dsp:nvSpPr>
        <dsp:cNvPr id="0" name=""/>
        <dsp:cNvSpPr/>
      </dsp:nvSpPr>
      <dsp:spPr>
        <a:xfrm>
          <a:off x="417646" y="3096254"/>
          <a:ext cx="5847049" cy="738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005" tIns="0" rIns="221005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kern="1200" dirty="0" smtClean="0"/>
            <a:t>sumber daya manusianya (SDM). </a:t>
          </a:r>
          <a:endParaRPr lang="id-ID" sz="2500" kern="1200" dirty="0"/>
        </a:p>
      </dsp:txBody>
      <dsp:txXfrm>
        <a:off x="453672" y="3132280"/>
        <a:ext cx="5774997" cy="66594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9A496-5E4D-4089-BFE1-701047EC94F9}">
      <dsp:nvSpPr>
        <dsp:cNvPr id="0" name=""/>
        <dsp:cNvSpPr/>
      </dsp:nvSpPr>
      <dsp:spPr>
        <a:xfrm>
          <a:off x="0" y="341083"/>
          <a:ext cx="835292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C736D-AD3C-476D-8729-AA70C5ABFB5C}">
      <dsp:nvSpPr>
        <dsp:cNvPr id="0" name=""/>
        <dsp:cNvSpPr/>
      </dsp:nvSpPr>
      <dsp:spPr>
        <a:xfrm>
          <a:off x="417646" y="75403"/>
          <a:ext cx="5847049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005" tIns="0" rIns="22100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kepemimpinan, </a:t>
          </a:r>
          <a:endParaRPr lang="id-ID" sz="2800" kern="1200" dirty="0"/>
        </a:p>
      </dsp:txBody>
      <dsp:txXfrm>
        <a:off x="443585" y="101342"/>
        <a:ext cx="5795171" cy="479482"/>
      </dsp:txXfrm>
    </dsp:sp>
    <dsp:sp modelId="{7A29D75D-22BB-4FC8-B468-4B01AF734153}">
      <dsp:nvSpPr>
        <dsp:cNvPr id="0" name=""/>
        <dsp:cNvSpPr/>
      </dsp:nvSpPr>
      <dsp:spPr>
        <a:xfrm>
          <a:off x="0" y="1157563"/>
          <a:ext cx="835292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E5A883-7ACA-497B-ACBE-87152EBFAE0F}">
      <dsp:nvSpPr>
        <dsp:cNvPr id="0" name=""/>
        <dsp:cNvSpPr/>
      </dsp:nvSpPr>
      <dsp:spPr>
        <a:xfrm>
          <a:off x="417646" y="891883"/>
          <a:ext cx="5847049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005" tIns="0" rIns="22100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perencanaan strategik, </a:t>
          </a:r>
          <a:endParaRPr lang="id-ID" sz="2800" kern="1200" dirty="0"/>
        </a:p>
      </dsp:txBody>
      <dsp:txXfrm>
        <a:off x="443585" y="917822"/>
        <a:ext cx="5795171" cy="479482"/>
      </dsp:txXfrm>
    </dsp:sp>
    <dsp:sp modelId="{70413195-8EF7-446B-A0DC-0A559484A057}">
      <dsp:nvSpPr>
        <dsp:cNvPr id="0" name=""/>
        <dsp:cNvSpPr/>
      </dsp:nvSpPr>
      <dsp:spPr>
        <a:xfrm>
          <a:off x="0" y="1974043"/>
          <a:ext cx="835292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CC350-0D39-44DA-BBFD-7631C42D229A}">
      <dsp:nvSpPr>
        <dsp:cNvPr id="0" name=""/>
        <dsp:cNvSpPr/>
      </dsp:nvSpPr>
      <dsp:spPr>
        <a:xfrm>
          <a:off x="417646" y="1708364"/>
          <a:ext cx="5847049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005" tIns="0" rIns="22100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kemitraaan dan sumber daya, </a:t>
          </a:r>
          <a:endParaRPr lang="id-ID" sz="2800" kern="1200" dirty="0"/>
        </a:p>
      </dsp:txBody>
      <dsp:txXfrm>
        <a:off x="443585" y="1734303"/>
        <a:ext cx="5795171" cy="479482"/>
      </dsp:txXfrm>
    </dsp:sp>
    <dsp:sp modelId="{3B5915E9-8ECD-43F8-AC65-A01E97CB23E7}">
      <dsp:nvSpPr>
        <dsp:cNvPr id="0" name=""/>
        <dsp:cNvSpPr/>
      </dsp:nvSpPr>
      <dsp:spPr>
        <a:xfrm>
          <a:off x="0" y="2790524"/>
          <a:ext cx="835292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9B5B7-B69D-4478-9950-D3AB8B726515}">
      <dsp:nvSpPr>
        <dsp:cNvPr id="0" name=""/>
        <dsp:cNvSpPr/>
      </dsp:nvSpPr>
      <dsp:spPr>
        <a:xfrm>
          <a:off x="417646" y="2524844"/>
          <a:ext cx="5847049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005" tIns="0" rIns="22100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SDM aparatur, </a:t>
          </a:r>
          <a:endParaRPr lang="id-ID" sz="2800" kern="1200" dirty="0"/>
        </a:p>
      </dsp:txBody>
      <dsp:txXfrm>
        <a:off x="443585" y="2550783"/>
        <a:ext cx="5795171" cy="479482"/>
      </dsp:txXfrm>
    </dsp:sp>
    <dsp:sp modelId="{CBA42943-582A-4484-A9FB-4C63C2C2F8EB}">
      <dsp:nvSpPr>
        <dsp:cNvPr id="0" name=""/>
        <dsp:cNvSpPr/>
      </dsp:nvSpPr>
      <dsp:spPr>
        <a:xfrm>
          <a:off x="0" y="3607004"/>
          <a:ext cx="8352928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E2028-18DF-41A0-A51E-EC04608669EA}">
      <dsp:nvSpPr>
        <dsp:cNvPr id="0" name=""/>
        <dsp:cNvSpPr/>
      </dsp:nvSpPr>
      <dsp:spPr>
        <a:xfrm>
          <a:off x="417646" y="3341324"/>
          <a:ext cx="5847049" cy="5313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1005" tIns="0" rIns="221005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smtClean="0"/>
            <a:t>dan </a:t>
          </a:r>
          <a:r>
            <a:rPr lang="id-ID" sz="2800" kern="1200" dirty="0" smtClean="0"/>
            <a:t>proses</a:t>
          </a:r>
          <a:endParaRPr lang="id-ID" sz="2800" kern="1200" dirty="0"/>
        </a:p>
      </dsp:txBody>
      <dsp:txXfrm>
        <a:off x="443585" y="3367263"/>
        <a:ext cx="5795171" cy="47948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7AB076-7241-4062-BE1E-E278D050ED6A}">
      <dsp:nvSpPr>
        <dsp:cNvPr id="0" name=""/>
        <dsp:cNvSpPr/>
      </dsp:nvSpPr>
      <dsp:spPr>
        <a:xfrm>
          <a:off x="0" y="0"/>
          <a:ext cx="8424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BC834B-9A8C-4C39-B810-4C0390CF339B}">
      <dsp:nvSpPr>
        <dsp:cNvPr id="0" name=""/>
        <dsp:cNvSpPr/>
      </dsp:nvSpPr>
      <dsp:spPr>
        <a:xfrm>
          <a:off x="0" y="0"/>
          <a:ext cx="1684987" cy="4896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6500" kern="1200" dirty="0" smtClean="0"/>
            <a:t>8</a:t>
          </a:r>
          <a:endParaRPr lang="id-ID" sz="6500" kern="1200" dirty="0"/>
        </a:p>
      </dsp:txBody>
      <dsp:txXfrm>
        <a:off x="0" y="0"/>
        <a:ext cx="1684987" cy="4896544"/>
      </dsp:txXfrm>
    </dsp:sp>
    <dsp:sp modelId="{A4AF4ACB-6D95-4841-B9A7-0FF89C5DC08C}">
      <dsp:nvSpPr>
        <dsp:cNvPr id="0" name=""/>
        <dsp:cNvSpPr/>
      </dsp:nvSpPr>
      <dsp:spPr>
        <a:xfrm>
          <a:off x="1811361" y="33054"/>
          <a:ext cx="6613574" cy="661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100" kern="1200" dirty="0" smtClean="0"/>
            <a:t>mentalitas  aparatur, </a:t>
          </a:r>
          <a:endParaRPr lang="id-ID" sz="3100" kern="1200" dirty="0"/>
        </a:p>
      </dsp:txBody>
      <dsp:txXfrm>
        <a:off x="1811361" y="33054"/>
        <a:ext cx="6613574" cy="661081"/>
      </dsp:txXfrm>
    </dsp:sp>
    <dsp:sp modelId="{29BA75B0-8F61-48E4-981A-185C07DC4F6F}">
      <dsp:nvSpPr>
        <dsp:cNvPr id="0" name=""/>
        <dsp:cNvSpPr/>
      </dsp:nvSpPr>
      <dsp:spPr>
        <a:xfrm>
          <a:off x="1684987" y="694135"/>
          <a:ext cx="6739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03CED9-775D-4AD0-A921-B13F3E23713D}">
      <dsp:nvSpPr>
        <dsp:cNvPr id="0" name=""/>
        <dsp:cNvSpPr/>
      </dsp:nvSpPr>
      <dsp:spPr>
        <a:xfrm>
          <a:off x="1811361" y="727189"/>
          <a:ext cx="6613574" cy="661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100" kern="1200" dirty="0" smtClean="0"/>
            <a:t>pengawasan, </a:t>
          </a:r>
          <a:endParaRPr lang="id-ID" sz="3100" kern="1200" dirty="0"/>
        </a:p>
      </dsp:txBody>
      <dsp:txXfrm>
        <a:off x="1811361" y="727189"/>
        <a:ext cx="6613574" cy="661081"/>
      </dsp:txXfrm>
    </dsp:sp>
    <dsp:sp modelId="{DD49A63F-2234-4142-892F-E34FF1B46B35}">
      <dsp:nvSpPr>
        <dsp:cNvPr id="0" name=""/>
        <dsp:cNvSpPr/>
      </dsp:nvSpPr>
      <dsp:spPr>
        <a:xfrm>
          <a:off x="1684987" y="1388270"/>
          <a:ext cx="6739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E94BD-746C-4695-86DB-FA7638241406}">
      <dsp:nvSpPr>
        <dsp:cNvPr id="0" name=""/>
        <dsp:cNvSpPr/>
      </dsp:nvSpPr>
      <dsp:spPr>
        <a:xfrm>
          <a:off x="1811361" y="1421324"/>
          <a:ext cx="6613574" cy="661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100" kern="1200" dirty="0" smtClean="0"/>
            <a:t>akuntabiltas, </a:t>
          </a:r>
          <a:endParaRPr lang="id-ID" sz="3100" kern="1200" dirty="0"/>
        </a:p>
      </dsp:txBody>
      <dsp:txXfrm>
        <a:off x="1811361" y="1421324"/>
        <a:ext cx="6613574" cy="661081"/>
      </dsp:txXfrm>
    </dsp:sp>
    <dsp:sp modelId="{71429FC2-1EBB-4BD3-8848-53DCD9DBF027}">
      <dsp:nvSpPr>
        <dsp:cNvPr id="0" name=""/>
        <dsp:cNvSpPr/>
      </dsp:nvSpPr>
      <dsp:spPr>
        <a:xfrm>
          <a:off x="1684987" y="2082405"/>
          <a:ext cx="6739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0AAE6-61A6-4EA3-A7FB-56A167BD3507}">
      <dsp:nvSpPr>
        <dsp:cNvPr id="0" name=""/>
        <dsp:cNvSpPr/>
      </dsp:nvSpPr>
      <dsp:spPr>
        <a:xfrm>
          <a:off x="1811361" y="2115460"/>
          <a:ext cx="6613574" cy="661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100" kern="1200" dirty="0" smtClean="0"/>
            <a:t>kelembagaan, tatalaksana, </a:t>
          </a:r>
          <a:endParaRPr lang="id-ID" sz="3100" kern="1200" dirty="0"/>
        </a:p>
      </dsp:txBody>
      <dsp:txXfrm>
        <a:off x="1811361" y="2115460"/>
        <a:ext cx="6613574" cy="661081"/>
      </dsp:txXfrm>
    </dsp:sp>
    <dsp:sp modelId="{994B3871-A252-4394-BFA2-8F783BD332FC}">
      <dsp:nvSpPr>
        <dsp:cNvPr id="0" name=""/>
        <dsp:cNvSpPr/>
      </dsp:nvSpPr>
      <dsp:spPr>
        <a:xfrm>
          <a:off x="1684987" y="2776541"/>
          <a:ext cx="6739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E1BF8-B2FB-4B6F-AB39-A2D6897A6C1D}">
      <dsp:nvSpPr>
        <dsp:cNvPr id="0" name=""/>
        <dsp:cNvSpPr/>
      </dsp:nvSpPr>
      <dsp:spPr>
        <a:xfrm>
          <a:off x="1811361" y="2809595"/>
          <a:ext cx="6613574" cy="661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100" kern="1200" dirty="0" smtClean="0"/>
            <a:t>SDM aparatur, </a:t>
          </a:r>
          <a:endParaRPr lang="id-ID" sz="3100" kern="1200" dirty="0"/>
        </a:p>
      </dsp:txBody>
      <dsp:txXfrm>
        <a:off x="1811361" y="2809595"/>
        <a:ext cx="6613574" cy="661081"/>
      </dsp:txXfrm>
    </dsp:sp>
    <dsp:sp modelId="{DFD5B8B5-5874-4B17-B61C-11173CA9ABB8}">
      <dsp:nvSpPr>
        <dsp:cNvPr id="0" name=""/>
        <dsp:cNvSpPr/>
      </dsp:nvSpPr>
      <dsp:spPr>
        <a:xfrm>
          <a:off x="1684987" y="3470676"/>
          <a:ext cx="6739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E0B22E-09E0-4BAE-9FA1-87D6BF8F98D4}">
      <dsp:nvSpPr>
        <dsp:cNvPr id="0" name=""/>
        <dsp:cNvSpPr/>
      </dsp:nvSpPr>
      <dsp:spPr>
        <a:xfrm>
          <a:off x="1811361" y="3503730"/>
          <a:ext cx="6613574" cy="661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100" kern="1200" dirty="0" smtClean="0"/>
            <a:t>pelayanan publik, dan</a:t>
          </a:r>
          <a:endParaRPr lang="id-ID" sz="3100" kern="1200" dirty="0"/>
        </a:p>
      </dsp:txBody>
      <dsp:txXfrm>
        <a:off x="1811361" y="3503730"/>
        <a:ext cx="6613574" cy="661081"/>
      </dsp:txXfrm>
    </dsp:sp>
    <dsp:sp modelId="{D1CEFB52-309E-4035-A55D-4FEB76FF0781}">
      <dsp:nvSpPr>
        <dsp:cNvPr id="0" name=""/>
        <dsp:cNvSpPr/>
      </dsp:nvSpPr>
      <dsp:spPr>
        <a:xfrm>
          <a:off x="1684987" y="4164811"/>
          <a:ext cx="6739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53A808-B395-4A7F-B4CD-1C614A0EA87C}">
      <dsp:nvSpPr>
        <dsp:cNvPr id="0" name=""/>
        <dsp:cNvSpPr/>
      </dsp:nvSpPr>
      <dsp:spPr>
        <a:xfrm>
          <a:off x="1811361" y="4197865"/>
          <a:ext cx="6613574" cy="6610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100" kern="1200" dirty="0" smtClean="0"/>
            <a:t>peraturan perundang- undangan</a:t>
          </a:r>
          <a:endParaRPr lang="id-ID" sz="3100" kern="1200" dirty="0"/>
        </a:p>
      </dsp:txBody>
      <dsp:txXfrm>
        <a:off x="1811361" y="4197865"/>
        <a:ext cx="6613574" cy="661081"/>
      </dsp:txXfrm>
    </dsp:sp>
    <dsp:sp modelId="{20867E9A-3E7B-4939-B077-2BB57149907D}">
      <dsp:nvSpPr>
        <dsp:cNvPr id="0" name=""/>
        <dsp:cNvSpPr/>
      </dsp:nvSpPr>
      <dsp:spPr>
        <a:xfrm>
          <a:off x="1684987" y="4858947"/>
          <a:ext cx="6739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2AC735-24AA-4EDB-B1FF-4DEEB2385504}">
      <dsp:nvSpPr>
        <dsp:cNvPr id="0" name=""/>
        <dsp:cNvSpPr/>
      </dsp:nvSpPr>
      <dsp:spPr>
        <a:xfrm>
          <a:off x="1373748" y="976093"/>
          <a:ext cx="2924227" cy="365994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memahami permasalahan organisasi/unit organisasinya </a:t>
          </a:r>
        </a:p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lebih percaya diri </a:t>
          </a:r>
        </a:p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melakukan perubahan ke arah yang lebih  baik (</a:t>
          </a:r>
          <a:r>
            <a:rPr lang="id-ID" sz="1800" i="1" kern="1200" dirty="0" smtClean="0"/>
            <a:t>continous improvement, better performance).</a:t>
          </a:r>
          <a:endParaRPr lang="id-ID" sz="1800" kern="1200" dirty="0"/>
        </a:p>
      </dsp:txBody>
      <dsp:txXfrm>
        <a:off x="1841625" y="976093"/>
        <a:ext cx="2456351" cy="3659943"/>
      </dsp:txXfrm>
    </dsp:sp>
    <dsp:sp modelId="{EC41857A-1B97-4A6D-9DA7-7B81BBA27EE8}">
      <dsp:nvSpPr>
        <dsp:cNvPr id="0" name=""/>
        <dsp:cNvSpPr/>
      </dsp:nvSpPr>
      <dsp:spPr>
        <a:xfrm>
          <a:off x="183354" y="260507"/>
          <a:ext cx="1788966" cy="17889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i="1" kern="1200" dirty="0" smtClean="0"/>
            <a:t>team leader</a:t>
          </a:r>
          <a:endParaRPr lang="id-ID" sz="2800" kern="1200" dirty="0"/>
        </a:p>
      </dsp:txBody>
      <dsp:txXfrm>
        <a:off x="445342" y="522495"/>
        <a:ext cx="1264990" cy="1264990"/>
      </dsp:txXfrm>
    </dsp:sp>
    <dsp:sp modelId="{25C31E0B-EDCA-471D-B8CB-C3147B8457A9}">
      <dsp:nvSpPr>
        <dsp:cNvPr id="0" name=""/>
        <dsp:cNvSpPr/>
      </dsp:nvSpPr>
      <dsp:spPr>
        <a:xfrm>
          <a:off x="6086942" y="976093"/>
          <a:ext cx="2683449" cy="36048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mempunyai argumentasi yang kuat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menyakinkan para pemangku kepentingan (</a:t>
          </a:r>
          <a:r>
            <a:rPr lang="id-ID" sz="1800" i="1" kern="1200" dirty="0" smtClean="0"/>
            <a:t>stake holders</a:t>
          </a:r>
          <a:r>
            <a:rPr lang="id-ID" sz="1800" kern="1200" dirty="0" smtClean="0"/>
            <a:t>) 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termasuk pimpinan di atasnya tentang rencana perubahannya</a:t>
          </a:r>
          <a:endParaRPr lang="id-ID" sz="1800" kern="1200" dirty="0"/>
        </a:p>
      </dsp:txBody>
      <dsp:txXfrm>
        <a:off x="6516294" y="976093"/>
        <a:ext cx="2254097" cy="3604887"/>
      </dsp:txXfrm>
    </dsp:sp>
    <dsp:sp modelId="{1A7E364F-7CED-4417-87A1-C96DE79288E6}">
      <dsp:nvSpPr>
        <dsp:cNvPr id="0" name=""/>
        <dsp:cNvSpPr/>
      </dsp:nvSpPr>
      <dsp:spPr>
        <a:xfrm>
          <a:off x="4655769" y="260507"/>
          <a:ext cx="1788966" cy="17889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P</a:t>
          </a:r>
          <a:r>
            <a:rPr lang="id-ID" sz="2800" i="1" kern="1200" dirty="0" smtClean="0"/>
            <a:t>e</a:t>
          </a:r>
          <a:r>
            <a:rPr lang="id-ID" sz="2800" kern="1200" dirty="0" smtClean="0"/>
            <a:t>mimpin</a:t>
          </a:r>
          <a:endParaRPr lang="id-ID" sz="2800" kern="1200" dirty="0"/>
        </a:p>
      </dsp:txBody>
      <dsp:txXfrm>
        <a:off x="4917757" y="522495"/>
        <a:ext cx="1264990" cy="126499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75A93D-69EA-43E3-80B4-B814D80D0658}">
      <dsp:nvSpPr>
        <dsp:cNvPr id="0" name=""/>
        <dsp:cNvSpPr/>
      </dsp:nvSpPr>
      <dsp:spPr>
        <a:xfrm>
          <a:off x="674927" y="0"/>
          <a:ext cx="912485" cy="9124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09632-BE96-4B8C-B386-29D0385E2D60}">
      <dsp:nvSpPr>
        <dsp:cNvPr id="0" name=""/>
        <dsp:cNvSpPr/>
      </dsp:nvSpPr>
      <dsp:spPr>
        <a:xfrm>
          <a:off x="766175" y="91248"/>
          <a:ext cx="729988" cy="729988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56143-7DC7-4282-B095-46F79B07D877}">
      <dsp:nvSpPr>
        <dsp:cNvPr id="0" name=""/>
        <dsp:cNvSpPr/>
      </dsp:nvSpPr>
      <dsp:spPr>
        <a:xfrm>
          <a:off x="1777513" y="912485"/>
          <a:ext cx="2699435" cy="3840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masalah tidak dapat dipecahkan, </a:t>
          </a:r>
          <a:endParaRPr lang="id-ID" sz="2400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memperumit masalah organisasi</a:t>
          </a:r>
          <a:endParaRPr lang="id-ID" sz="2400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menimbulkan masalah baru. </a:t>
          </a:r>
          <a:endParaRPr lang="id-ID" sz="2400" kern="1200" dirty="0"/>
        </a:p>
      </dsp:txBody>
      <dsp:txXfrm>
        <a:off x="1777513" y="912485"/>
        <a:ext cx="2699435" cy="3840042"/>
      </dsp:txXfrm>
    </dsp:sp>
    <dsp:sp modelId="{9EAA89D8-BBD9-4424-BEDF-5349E83B16F5}">
      <dsp:nvSpPr>
        <dsp:cNvPr id="0" name=""/>
        <dsp:cNvSpPr/>
      </dsp:nvSpPr>
      <dsp:spPr>
        <a:xfrm>
          <a:off x="1777513" y="0"/>
          <a:ext cx="2699435" cy="912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.</a:t>
          </a:r>
          <a:endParaRPr lang="id-ID" sz="2400" kern="1200" dirty="0"/>
        </a:p>
      </dsp:txBody>
      <dsp:txXfrm>
        <a:off x="1777513" y="0"/>
        <a:ext cx="2699435" cy="912485"/>
      </dsp:txXfrm>
    </dsp:sp>
    <dsp:sp modelId="{206B21B2-E4A7-4C76-A402-B9F4D56F2CB3}">
      <dsp:nvSpPr>
        <dsp:cNvPr id="0" name=""/>
        <dsp:cNvSpPr/>
      </dsp:nvSpPr>
      <dsp:spPr>
        <a:xfrm>
          <a:off x="4667050" y="0"/>
          <a:ext cx="912485" cy="91248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C18F3-9D72-48A3-BE9A-456EE28BBFD7}">
      <dsp:nvSpPr>
        <dsp:cNvPr id="0" name=""/>
        <dsp:cNvSpPr/>
      </dsp:nvSpPr>
      <dsp:spPr>
        <a:xfrm>
          <a:off x="4758299" y="91248"/>
          <a:ext cx="729988" cy="729988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AD1D4-7D1D-4C47-9ADE-83B1BBBB1A09}">
      <dsp:nvSpPr>
        <dsp:cNvPr id="0" name=""/>
        <dsp:cNvSpPr/>
      </dsp:nvSpPr>
      <dsp:spPr>
        <a:xfrm>
          <a:off x="5769637" y="912485"/>
          <a:ext cx="2699435" cy="3840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dalam kebijakan publik, </a:t>
          </a:r>
          <a:endParaRPr lang="id-ID" sz="2400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dikenal sebagai kesalahan tipe ketiga</a:t>
          </a:r>
          <a:endParaRPr lang="id-ID" sz="2400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smtClean="0"/>
            <a:t>(</a:t>
          </a:r>
          <a:r>
            <a:rPr lang="id-ID" sz="2400" i="1" kern="1200" dirty="0" smtClean="0"/>
            <a:t>the third tipe of error)</a:t>
          </a:r>
          <a:endParaRPr lang="id-ID" sz="2400" kern="1200" dirty="0"/>
        </a:p>
      </dsp:txBody>
      <dsp:txXfrm>
        <a:off x="5769637" y="912485"/>
        <a:ext cx="2699435" cy="3840042"/>
      </dsp:txXfrm>
    </dsp:sp>
    <dsp:sp modelId="{EF09E091-0696-4ABA-8F2F-59D0D3D7A45C}">
      <dsp:nvSpPr>
        <dsp:cNvPr id="0" name=""/>
        <dsp:cNvSpPr/>
      </dsp:nvSpPr>
      <dsp:spPr>
        <a:xfrm>
          <a:off x="5769637" y="0"/>
          <a:ext cx="2699435" cy="912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.</a:t>
          </a:r>
          <a:endParaRPr lang="id-ID" sz="2400" kern="1200" dirty="0"/>
        </a:p>
      </dsp:txBody>
      <dsp:txXfrm>
        <a:off x="5769637" y="0"/>
        <a:ext cx="2699435" cy="91248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89C20-BB28-4AEC-8601-B2343BBA994F}">
      <dsp:nvSpPr>
        <dsp:cNvPr id="0" name=""/>
        <dsp:cNvSpPr/>
      </dsp:nvSpPr>
      <dsp:spPr>
        <a:xfrm>
          <a:off x="1181" y="1029867"/>
          <a:ext cx="1602142" cy="2764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tetapkan kondisi saat ini, </a:t>
          </a:r>
          <a:endParaRPr lang="id-ID" sz="2000" kern="1200" dirty="0"/>
        </a:p>
      </dsp:txBody>
      <dsp:txXfrm>
        <a:off x="1181" y="1029867"/>
        <a:ext cx="1602142" cy="640857"/>
      </dsp:txXfrm>
    </dsp:sp>
    <dsp:sp modelId="{029AE7C8-65AB-42A0-BFB8-7E6DA4E2D77E}">
      <dsp:nvSpPr>
        <dsp:cNvPr id="0" name=""/>
        <dsp:cNvSpPr/>
      </dsp:nvSpPr>
      <dsp:spPr>
        <a:xfrm>
          <a:off x="599172" y="3474370"/>
          <a:ext cx="1062461" cy="791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C1364-EACD-4033-8753-8FF63521B143}">
      <dsp:nvSpPr>
        <dsp:cNvPr id="0" name=""/>
        <dsp:cNvSpPr/>
      </dsp:nvSpPr>
      <dsp:spPr>
        <a:xfrm>
          <a:off x="1778743" y="1150852"/>
          <a:ext cx="371887" cy="3988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48000"/>
                <a:satMod val="15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800" kern="1200"/>
        </a:p>
      </dsp:txBody>
      <dsp:txXfrm>
        <a:off x="1778743" y="1230629"/>
        <a:ext cx="260321" cy="239333"/>
      </dsp:txXfrm>
    </dsp:sp>
    <dsp:sp modelId="{51A86A68-607D-4D5A-88B0-1DB2782D174E}">
      <dsp:nvSpPr>
        <dsp:cNvPr id="0" name=""/>
        <dsp:cNvSpPr/>
      </dsp:nvSpPr>
      <dsp:spPr>
        <a:xfrm>
          <a:off x="2304999" y="1029867"/>
          <a:ext cx="1602142" cy="2764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4132458"/>
                <a:satOff val="6183"/>
                <a:lumOff val="-6928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-4132458"/>
                <a:satOff val="6183"/>
                <a:lumOff val="-6928"/>
                <a:alphaOff val="0"/>
                <a:tint val="48000"/>
                <a:satMod val="150000"/>
              </a:schemeClr>
            </a:gs>
            <a:gs pos="100000">
              <a:schemeClr val="accent5">
                <a:hueOff val="-4132458"/>
                <a:satOff val="6183"/>
                <a:lumOff val="-6928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tentukan kondisi yang ingin dicapai (kondisi ideal atau yang diharapkan, </a:t>
          </a:r>
          <a:endParaRPr lang="id-ID" sz="2000" kern="1200" dirty="0"/>
        </a:p>
      </dsp:txBody>
      <dsp:txXfrm>
        <a:off x="2304999" y="1029867"/>
        <a:ext cx="1602142" cy="640857"/>
      </dsp:txXfrm>
    </dsp:sp>
    <dsp:sp modelId="{59611804-9BE1-49C9-9715-E6B02429F96D}">
      <dsp:nvSpPr>
        <dsp:cNvPr id="0" name=""/>
        <dsp:cNvSpPr/>
      </dsp:nvSpPr>
      <dsp:spPr>
        <a:xfrm>
          <a:off x="2902990" y="3474370"/>
          <a:ext cx="1062461" cy="791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4132458"/>
              <a:satOff val="6183"/>
              <a:lumOff val="-69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5927E-3CAB-4BA0-9B84-76A859DAF88A}">
      <dsp:nvSpPr>
        <dsp:cNvPr id="0" name=""/>
        <dsp:cNvSpPr/>
      </dsp:nvSpPr>
      <dsp:spPr>
        <a:xfrm>
          <a:off x="4082561" y="1150852"/>
          <a:ext cx="371887" cy="3988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198687"/>
                <a:satOff val="9275"/>
                <a:lumOff val="-10392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-6198687"/>
                <a:satOff val="9275"/>
                <a:lumOff val="-10392"/>
                <a:alphaOff val="0"/>
                <a:tint val="48000"/>
                <a:satMod val="150000"/>
              </a:schemeClr>
            </a:gs>
            <a:gs pos="100000">
              <a:schemeClr val="accent5">
                <a:hueOff val="-6198687"/>
                <a:satOff val="9275"/>
                <a:lumOff val="-10392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800" kern="1200"/>
        </a:p>
      </dsp:txBody>
      <dsp:txXfrm>
        <a:off x="4082561" y="1230629"/>
        <a:ext cx="260321" cy="239333"/>
      </dsp:txXfrm>
    </dsp:sp>
    <dsp:sp modelId="{4052E27B-D8AC-4F33-94FD-4144E58902B7}">
      <dsp:nvSpPr>
        <dsp:cNvPr id="0" name=""/>
        <dsp:cNvSpPr/>
      </dsp:nvSpPr>
      <dsp:spPr>
        <a:xfrm>
          <a:off x="4608817" y="1029867"/>
          <a:ext cx="1602142" cy="2764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8264916"/>
                <a:satOff val="12367"/>
                <a:lumOff val="-13855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-8264916"/>
                <a:satOff val="12367"/>
                <a:lumOff val="-13855"/>
                <a:alphaOff val="0"/>
                <a:tint val="48000"/>
                <a:satMod val="150000"/>
              </a:schemeClr>
            </a:gs>
            <a:gs pos="100000">
              <a:schemeClr val="accent5">
                <a:hueOff val="-8264916"/>
                <a:satOff val="12367"/>
                <a:lumOff val="-13855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tentukan </a:t>
          </a:r>
          <a:r>
            <a:rPr lang="id-ID" sz="2000" i="1" kern="1200" dirty="0" smtClean="0"/>
            <a:t>gap </a:t>
          </a:r>
          <a:r>
            <a:rPr lang="id-ID" sz="2000" kern="1200" dirty="0" smtClean="0"/>
            <a:t>antar kondisi saat ini dengan dan yang diharapkan, </a:t>
          </a:r>
          <a:endParaRPr lang="id-ID" sz="2000" kern="1200" dirty="0"/>
        </a:p>
      </dsp:txBody>
      <dsp:txXfrm>
        <a:off x="4608817" y="1029867"/>
        <a:ext cx="1602142" cy="640857"/>
      </dsp:txXfrm>
    </dsp:sp>
    <dsp:sp modelId="{06F88A07-ACE9-4C24-9156-8DBDD9EDE11C}">
      <dsp:nvSpPr>
        <dsp:cNvPr id="0" name=""/>
        <dsp:cNvSpPr/>
      </dsp:nvSpPr>
      <dsp:spPr>
        <a:xfrm>
          <a:off x="5206808" y="3474370"/>
          <a:ext cx="1062461" cy="791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8264916"/>
              <a:satOff val="12367"/>
              <a:lumOff val="-1385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FB0A69-A355-4761-9414-117A986280C8}">
      <dsp:nvSpPr>
        <dsp:cNvPr id="0" name=""/>
        <dsp:cNvSpPr/>
      </dsp:nvSpPr>
      <dsp:spPr>
        <a:xfrm>
          <a:off x="6386379" y="1150852"/>
          <a:ext cx="371887" cy="3988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2397374"/>
                <a:satOff val="18550"/>
                <a:lumOff val="-20783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-12397374"/>
                <a:satOff val="18550"/>
                <a:lumOff val="-20783"/>
                <a:alphaOff val="0"/>
                <a:tint val="48000"/>
                <a:satMod val="150000"/>
              </a:schemeClr>
            </a:gs>
            <a:gs pos="100000">
              <a:schemeClr val="accent5">
                <a:hueOff val="-12397374"/>
                <a:satOff val="18550"/>
                <a:lumOff val="-20783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800" kern="1200"/>
        </a:p>
      </dsp:txBody>
      <dsp:txXfrm>
        <a:off x="6386379" y="1230629"/>
        <a:ext cx="260321" cy="239333"/>
      </dsp:txXfrm>
    </dsp:sp>
    <dsp:sp modelId="{1C413D4A-3FD4-4710-BA9A-47FF887E17C2}">
      <dsp:nvSpPr>
        <dsp:cNvPr id="0" name=""/>
        <dsp:cNvSpPr/>
      </dsp:nvSpPr>
      <dsp:spPr>
        <a:xfrm>
          <a:off x="6912635" y="1029867"/>
          <a:ext cx="1871158" cy="27648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397374"/>
                <a:satOff val="18550"/>
                <a:lumOff val="-20783"/>
                <a:alphaOff val="0"/>
                <a:tint val="50000"/>
                <a:shade val="86000"/>
                <a:satMod val="140000"/>
              </a:schemeClr>
            </a:gs>
            <a:gs pos="45000">
              <a:schemeClr val="accent5">
                <a:hueOff val="-12397374"/>
                <a:satOff val="18550"/>
                <a:lumOff val="-20783"/>
                <a:alphaOff val="0"/>
                <a:tint val="48000"/>
                <a:satMod val="150000"/>
              </a:schemeClr>
            </a:gs>
            <a:gs pos="100000">
              <a:schemeClr val="accent5">
                <a:hueOff val="-12397374"/>
                <a:satOff val="18550"/>
                <a:lumOff val="-20783"/>
                <a:alphaOff val="0"/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dan terakhir merumuskan upaya perbaikannya</a:t>
          </a:r>
          <a:endParaRPr lang="id-ID" sz="2000" kern="1200" dirty="0"/>
        </a:p>
      </dsp:txBody>
      <dsp:txXfrm>
        <a:off x="6912635" y="1029867"/>
        <a:ext cx="1871158" cy="640857"/>
      </dsp:txXfrm>
    </dsp:sp>
    <dsp:sp modelId="{7273B8F4-313C-46DB-90A3-E509ADB0B89C}">
      <dsp:nvSpPr>
        <dsp:cNvPr id="0" name=""/>
        <dsp:cNvSpPr/>
      </dsp:nvSpPr>
      <dsp:spPr>
        <a:xfrm>
          <a:off x="7645134" y="3474370"/>
          <a:ext cx="1062461" cy="791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2397374"/>
              <a:satOff val="18550"/>
              <a:lumOff val="-207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E4FCE8-622A-401C-B22A-458CF9A5037C}">
      <dsp:nvSpPr>
        <dsp:cNvPr id="0" name=""/>
        <dsp:cNvSpPr/>
      </dsp:nvSpPr>
      <dsp:spPr>
        <a:xfrm>
          <a:off x="0" y="63879"/>
          <a:ext cx="6096000" cy="655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Isu terpilih</a:t>
          </a:r>
          <a:endParaRPr lang="id-ID" sz="2800" kern="1200" dirty="0"/>
        </a:p>
      </dsp:txBody>
      <dsp:txXfrm>
        <a:off x="31984" y="95863"/>
        <a:ext cx="6032032" cy="591232"/>
      </dsp:txXfrm>
    </dsp:sp>
    <dsp:sp modelId="{11AE9F22-A952-4C7C-BB5A-6599F9C72BE3}">
      <dsp:nvSpPr>
        <dsp:cNvPr id="0" name=""/>
        <dsp:cNvSpPr/>
      </dsp:nvSpPr>
      <dsp:spPr>
        <a:xfrm>
          <a:off x="0" y="719079"/>
          <a:ext cx="60960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200" kern="1200" dirty="0" smtClean="0"/>
            <a:t>penyebab, kondisi, akibat, </a:t>
          </a:r>
          <a:endParaRPr lang="id-ID" sz="2200" kern="1200" dirty="0"/>
        </a:p>
      </dsp:txBody>
      <dsp:txXfrm>
        <a:off x="0" y="719079"/>
        <a:ext cx="6096000" cy="463680"/>
      </dsp:txXfrm>
    </dsp:sp>
    <dsp:sp modelId="{6DB73E48-0F08-44D5-8501-429C3C90CEFA}">
      <dsp:nvSpPr>
        <dsp:cNvPr id="0" name=""/>
        <dsp:cNvSpPr/>
      </dsp:nvSpPr>
      <dsp:spPr>
        <a:xfrm>
          <a:off x="0" y="1182759"/>
          <a:ext cx="6096000" cy="655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Inovasi </a:t>
          </a:r>
          <a:endParaRPr lang="id-ID" sz="2800" kern="1200" dirty="0"/>
        </a:p>
      </dsp:txBody>
      <dsp:txXfrm>
        <a:off x="31984" y="1214743"/>
        <a:ext cx="6032032" cy="591232"/>
      </dsp:txXfrm>
    </dsp:sp>
    <dsp:sp modelId="{1ED01CFB-6540-4E4B-A2CB-D654C97D3ECD}">
      <dsp:nvSpPr>
        <dsp:cNvPr id="0" name=""/>
        <dsp:cNvSpPr/>
      </dsp:nvSpPr>
      <dsp:spPr>
        <a:xfrm>
          <a:off x="0" y="1837960"/>
          <a:ext cx="6096000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200" kern="1200" dirty="0" smtClean="0"/>
            <a:t>Pendek, menengah, panjang</a:t>
          </a:r>
          <a:endParaRPr lang="id-ID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200" kern="1200" dirty="0" smtClean="0"/>
            <a:t>Pemberdayaan (Kepemimpinan, Anggota Tim, Stakeholder, Anggaran)</a:t>
          </a:r>
          <a:endParaRPr lang="id-ID" sz="2200" kern="1200" dirty="0"/>
        </a:p>
      </dsp:txBody>
      <dsp:txXfrm>
        <a:off x="0" y="1837960"/>
        <a:ext cx="6096000" cy="1043280"/>
      </dsp:txXfrm>
    </dsp:sp>
    <dsp:sp modelId="{266B72FD-BA07-40B6-96A3-71D92B70DD58}">
      <dsp:nvSpPr>
        <dsp:cNvPr id="0" name=""/>
        <dsp:cNvSpPr/>
      </dsp:nvSpPr>
      <dsp:spPr>
        <a:xfrm>
          <a:off x="0" y="2881240"/>
          <a:ext cx="6096000" cy="655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800" kern="1200" dirty="0" smtClean="0"/>
            <a:t>Kondisi yang diharapkan</a:t>
          </a:r>
          <a:endParaRPr lang="id-ID" sz="2800" kern="1200" dirty="0"/>
        </a:p>
      </dsp:txBody>
      <dsp:txXfrm>
        <a:off x="31984" y="2913224"/>
        <a:ext cx="6032032" cy="591232"/>
      </dsp:txXfrm>
    </dsp:sp>
    <dsp:sp modelId="{5889BDA2-5B3E-430C-8E86-613957D5F4F8}">
      <dsp:nvSpPr>
        <dsp:cNvPr id="0" name=""/>
        <dsp:cNvSpPr/>
      </dsp:nvSpPr>
      <dsp:spPr>
        <a:xfrm>
          <a:off x="0" y="3536440"/>
          <a:ext cx="6096000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200" kern="1200" dirty="0" smtClean="0"/>
            <a:t>Kondisi terukur</a:t>
          </a:r>
          <a:endParaRPr lang="id-ID" sz="2200" kern="1200" dirty="0"/>
        </a:p>
      </dsp:txBody>
      <dsp:txXfrm>
        <a:off x="0" y="3536440"/>
        <a:ext cx="6096000" cy="46368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962B0-5065-4EA4-843F-6B8330A7BE69}">
      <dsp:nvSpPr>
        <dsp:cNvPr id="0" name=""/>
        <dsp:cNvSpPr/>
      </dsp:nvSpPr>
      <dsp:spPr>
        <a:xfrm>
          <a:off x="1666" y="0"/>
          <a:ext cx="4244534" cy="489654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61163" rIns="208915" bIns="0" numCol="1" spcCol="1270" anchor="t" anchorCtr="0">
          <a:noAutofit/>
        </a:bodyPr>
        <a:lstStyle/>
        <a:p>
          <a:pPr lvl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700" kern="1200" dirty="0" smtClean="0"/>
            <a:t>umum</a:t>
          </a:r>
          <a:endParaRPr lang="id-ID" sz="4700" kern="1200" dirty="0"/>
        </a:p>
      </dsp:txBody>
      <dsp:txXfrm rot="16200000">
        <a:off x="-1581463" y="1583129"/>
        <a:ext cx="4015166" cy="848906"/>
      </dsp:txXfrm>
    </dsp:sp>
    <dsp:sp modelId="{CFF650CB-A05C-4FDD-80C7-A626212B17A9}">
      <dsp:nvSpPr>
        <dsp:cNvPr id="0" name=""/>
        <dsp:cNvSpPr/>
      </dsp:nvSpPr>
      <dsp:spPr>
        <a:xfrm>
          <a:off x="850573" y="0"/>
          <a:ext cx="3162177" cy="4896544"/>
        </a:xfrm>
        <a:prstGeom prst="rect">
          <a:avLst/>
        </a:prstGeom>
        <a:noFill/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20015" rIns="0" bIns="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500" kern="1200" dirty="0" smtClean="0"/>
            <a:t>meliputi tiga tahapan dimulai dari</a:t>
          </a:r>
          <a:endParaRPr lang="id-ID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 identifikasi masalah, </a:t>
          </a:r>
          <a:endParaRPr lang="id-ID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merumuskan rencana perubahan atau perbaikan</a:t>
          </a:r>
          <a:endParaRPr lang="id-ID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melaksanakannya. </a:t>
          </a:r>
          <a:endParaRPr lang="id-ID" sz="2700" kern="1200" dirty="0"/>
        </a:p>
      </dsp:txBody>
      <dsp:txXfrm>
        <a:off x="850573" y="0"/>
        <a:ext cx="3162177" cy="4896544"/>
      </dsp:txXfrm>
    </dsp:sp>
    <dsp:sp modelId="{160A6021-2338-4C20-8748-E27310A2DBF9}">
      <dsp:nvSpPr>
        <dsp:cNvPr id="0" name=""/>
        <dsp:cNvSpPr/>
      </dsp:nvSpPr>
      <dsp:spPr>
        <a:xfrm>
          <a:off x="4394759" y="0"/>
          <a:ext cx="4244534" cy="4896544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61163" rIns="208915" bIns="0" numCol="1" spcCol="1270" anchor="t" anchorCtr="0">
          <a:noAutofit/>
        </a:bodyPr>
        <a:lstStyle/>
        <a:p>
          <a:pPr lvl="0" algn="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700" kern="1200" dirty="0" smtClean="0"/>
            <a:t>tahapan rincii </a:t>
          </a:r>
          <a:endParaRPr lang="id-ID" sz="4700" kern="1200" dirty="0"/>
        </a:p>
      </dsp:txBody>
      <dsp:txXfrm rot="16200000">
        <a:off x="2811629" y="1583129"/>
        <a:ext cx="4015166" cy="848906"/>
      </dsp:txXfrm>
    </dsp:sp>
    <dsp:sp modelId="{A31A11E7-4CDE-4902-AD7C-36350913AA17}">
      <dsp:nvSpPr>
        <dsp:cNvPr id="0" name=""/>
        <dsp:cNvSpPr/>
      </dsp:nvSpPr>
      <dsp:spPr>
        <a:xfrm rot="5400000">
          <a:off x="4056504" y="3875563"/>
          <a:ext cx="718954" cy="636680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619B789-613D-435F-9F22-C6C914C7F5AD}">
      <dsp:nvSpPr>
        <dsp:cNvPr id="0" name=""/>
        <dsp:cNvSpPr/>
      </dsp:nvSpPr>
      <dsp:spPr>
        <a:xfrm>
          <a:off x="5243666" y="0"/>
          <a:ext cx="3162177" cy="4896544"/>
        </a:xfrm>
        <a:prstGeom prst="rect">
          <a:avLst/>
        </a:prstGeom>
        <a:noFill/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120015" rIns="0" bIns="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500" kern="1200" dirty="0" smtClean="0"/>
            <a:t>lebih dari tiga tahapan, namun sama</a:t>
          </a:r>
          <a:endParaRPr lang="id-ID" sz="35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700" kern="1200" dirty="0" smtClean="0"/>
            <a:t>dimulai dari mencari informasi hingga menyusun dan menerapkan solusinya</a:t>
          </a:r>
          <a:endParaRPr lang="id-ID" sz="2700" kern="1200" dirty="0"/>
        </a:p>
      </dsp:txBody>
      <dsp:txXfrm>
        <a:off x="5243666" y="0"/>
        <a:ext cx="3162177" cy="48965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339AE-C9D8-44FA-A43B-ECFE49150902}">
      <dsp:nvSpPr>
        <dsp:cNvPr id="0" name=""/>
        <dsp:cNvSpPr/>
      </dsp:nvSpPr>
      <dsp:spPr>
        <a:xfrm>
          <a:off x="3362875" y="2882092"/>
          <a:ext cx="2418248" cy="2418248"/>
        </a:xfrm>
        <a:prstGeom prst="ellipse">
          <a:avLst/>
        </a:prstGeom>
        <a:gradFill rotWithShape="0">
          <a:gsLst>
            <a:gs pos="0">
              <a:schemeClr val="accent4">
                <a:shade val="60000"/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4">
                <a:shade val="60000"/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4">
                <a:shade val="60000"/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Solusi perbaikan organisasi </a:t>
          </a:r>
          <a:endParaRPr lang="id-ID" sz="2400" kern="1200" dirty="0"/>
        </a:p>
      </dsp:txBody>
      <dsp:txXfrm>
        <a:off x="3717019" y="3236236"/>
        <a:ext cx="1709960" cy="1709960"/>
      </dsp:txXfrm>
    </dsp:sp>
    <dsp:sp modelId="{D856A234-C136-4DBC-AEF7-9D6528DF9A4F}">
      <dsp:nvSpPr>
        <dsp:cNvPr id="0" name=""/>
        <dsp:cNvSpPr/>
      </dsp:nvSpPr>
      <dsp:spPr>
        <a:xfrm rot="12900000">
          <a:off x="1806450" y="2459377"/>
          <a:ext cx="1854364" cy="68920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4">
                <a:shade val="90000"/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2743CAB-B2F7-4C0D-B1A5-5FD2895DBB84}">
      <dsp:nvSpPr>
        <dsp:cNvPr id="0" name=""/>
        <dsp:cNvSpPr/>
      </dsp:nvSpPr>
      <dsp:spPr>
        <a:xfrm>
          <a:off x="825460" y="1353233"/>
          <a:ext cx="2297336" cy="18378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4">
                <a:shade val="50000"/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Menyadari perubahan eksternal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(prediksi)</a:t>
          </a:r>
          <a:endParaRPr lang="id-ID" sz="2400" kern="1200" dirty="0"/>
        </a:p>
      </dsp:txBody>
      <dsp:txXfrm>
        <a:off x="879289" y="1407062"/>
        <a:ext cx="2189678" cy="1730210"/>
      </dsp:txXfrm>
    </dsp:sp>
    <dsp:sp modelId="{D247F082-1FB7-40F7-9876-2E7366D09E69}">
      <dsp:nvSpPr>
        <dsp:cNvPr id="0" name=""/>
        <dsp:cNvSpPr/>
      </dsp:nvSpPr>
      <dsp:spPr>
        <a:xfrm rot="16200000">
          <a:off x="3644817" y="1502383"/>
          <a:ext cx="1854364" cy="68920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-10059"/>
                <a:satOff val="99"/>
                <a:lumOff val="12573"/>
                <a:alphaOff val="0"/>
                <a:tint val="70000"/>
                <a:satMod val="180000"/>
              </a:schemeClr>
            </a:gs>
            <a:gs pos="62000">
              <a:schemeClr val="accent4">
                <a:shade val="90000"/>
                <a:hueOff val="-10059"/>
                <a:satOff val="99"/>
                <a:lumOff val="12573"/>
                <a:alphaOff val="0"/>
                <a:tint val="30000"/>
                <a:satMod val="180000"/>
              </a:schemeClr>
            </a:gs>
            <a:gs pos="100000">
              <a:schemeClr val="accent4">
                <a:shade val="90000"/>
                <a:hueOff val="-10059"/>
                <a:satOff val="99"/>
                <a:lumOff val="12573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C531227-50AF-4767-AD80-F68D730403CF}">
      <dsp:nvSpPr>
        <dsp:cNvPr id="0" name=""/>
        <dsp:cNvSpPr/>
      </dsp:nvSpPr>
      <dsp:spPr>
        <a:xfrm>
          <a:off x="3423331" y="867"/>
          <a:ext cx="2297336" cy="18378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-9395"/>
                <a:satOff val="3451"/>
                <a:lumOff val="22384"/>
                <a:alphaOff val="0"/>
                <a:tint val="70000"/>
                <a:satMod val="180000"/>
              </a:schemeClr>
            </a:gs>
            <a:gs pos="62000">
              <a:schemeClr val="accent4">
                <a:shade val="50000"/>
                <a:hueOff val="-9395"/>
                <a:satOff val="3451"/>
                <a:lumOff val="22384"/>
                <a:alphaOff val="0"/>
                <a:tint val="30000"/>
                <a:satMod val="180000"/>
              </a:schemeClr>
            </a:gs>
            <a:gs pos="100000">
              <a:schemeClr val="accent4">
                <a:shade val="50000"/>
                <a:hueOff val="-9395"/>
                <a:satOff val="3451"/>
                <a:lumOff val="22384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tacit knowledge </a:t>
          </a:r>
          <a:endParaRPr lang="id-ID" sz="2400" kern="1200" dirty="0"/>
        </a:p>
      </dsp:txBody>
      <dsp:txXfrm>
        <a:off x="3477160" y="54696"/>
        <a:ext cx="2189678" cy="1730210"/>
      </dsp:txXfrm>
    </dsp:sp>
    <dsp:sp modelId="{4481CE60-D24F-43AD-ADA9-38C5D29008E4}">
      <dsp:nvSpPr>
        <dsp:cNvPr id="0" name=""/>
        <dsp:cNvSpPr/>
      </dsp:nvSpPr>
      <dsp:spPr>
        <a:xfrm rot="19500000">
          <a:off x="5483185" y="2459377"/>
          <a:ext cx="1854364" cy="68920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shade val="90000"/>
                <a:hueOff val="-10059"/>
                <a:satOff val="99"/>
                <a:lumOff val="12573"/>
                <a:alphaOff val="0"/>
                <a:tint val="70000"/>
                <a:satMod val="180000"/>
              </a:schemeClr>
            </a:gs>
            <a:gs pos="62000">
              <a:schemeClr val="accent4">
                <a:shade val="90000"/>
                <a:hueOff val="-10059"/>
                <a:satOff val="99"/>
                <a:lumOff val="12573"/>
                <a:alphaOff val="0"/>
                <a:tint val="30000"/>
                <a:satMod val="180000"/>
              </a:schemeClr>
            </a:gs>
            <a:gs pos="100000">
              <a:schemeClr val="accent4">
                <a:shade val="90000"/>
                <a:hueOff val="-10059"/>
                <a:satOff val="99"/>
                <a:lumOff val="12573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C0A9AE4-140B-4C02-8817-74B7A7CCA67A}">
      <dsp:nvSpPr>
        <dsp:cNvPr id="0" name=""/>
        <dsp:cNvSpPr/>
      </dsp:nvSpPr>
      <dsp:spPr>
        <a:xfrm>
          <a:off x="6021202" y="1353233"/>
          <a:ext cx="2297336" cy="18378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shade val="50000"/>
                <a:hueOff val="-9395"/>
                <a:satOff val="3451"/>
                <a:lumOff val="22384"/>
                <a:alphaOff val="0"/>
                <a:tint val="70000"/>
                <a:satMod val="180000"/>
              </a:schemeClr>
            </a:gs>
            <a:gs pos="62000">
              <a:schemeClr val="accent4">
                <a:shade val="50000"/>
                <a:hueOff val="-9395"/>
                <a:satOff val="3451"/>
                <a:lumOff val="22384"/>
                <a:alphaOff val="0"/>
                <a:tint val="30000"/>
                <a:satMod val="180000"/>
              </a:schemeClr>
            </a:gs>
            <a:gs pos="100000">
              <a:schemeClr val="accent4">
                <a:shade val="50000"/>
                <a:hueOff val="-9395"/>
                <a:satOff val="3451"/>
                <a:lumOff val="22384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Melakukan perubahan internal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(diagnosa)</a:t>
          </a:r>
          <a:endParaRPr lang="id-ID" sz="2400" kern="1200" dirty="0"/>
        </a:p>
      </dsp:txBody>
      <dsp:txXfrm>
        <a:off x="6075031" y="1407062"/>
        <a:ext cx="2189678" cy="1730210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42F4B-CAD2-4D0D-84D1-87334D1228BB}">
      <dsp:nvSpPr>
        <dsp:cNvPr id="0" name=""/>
        <dsp:cNvSpPr/>
      </dsp:nvSpPr>
      <dsp:spPr>
        <a:xfrm>
          <a:off x="0" y="597"/>
          <a:ext cx="864096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8000"/>
                <a:satMod val="1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90000"/>
                <a:satMod val="13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000000"/>
          </a:lightRig>
        </a:scene3d>
        <a:sp3d prstMaterial="matte">
          <a:bevelT w="63500" h="6350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6CA89E-0A40-41C2-BDF9-76621B2DF367}">
      <dsp:nvSpPr>
        <dsp:cNvPr id="0" name=""/>
        <dsp:cNvSpPr/>
      </dsp:nvSpPr>
      <dsp:spPr>
        <a:xfrm>
          <a:off x="0" y="597"/>
          <a:ext cx="8640960" cy="979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700" b="0" i="1" kern="1200" dirty="0" smtClean="0">
              <a:latin typeface="Calibri" pitchFamily="34" charset="0"/>
              <a:ea typeface="Cambria" pitchFamily="18" charset="0"/>
              <a:cs typeface="Calibri" pitchFamily="34" charset="0"/>
            </a:rPr>
            <a:t>Adaptive Leadership Process</a:t>
          </a:r>
          <a:endParaRPr lang="id-ID" sz="3700" b="0" i="1" kern="1200" dirty="0">
            <a:latin typeface="Calibri" pitchFamily="34" charset="0"/>
            <a:ea typeface="Cambria" pitchFamily="18" charset="0"/>
            <a:cs typeface="Calibri" pitchFamily="34" charset="0"/>
          </a:endParaRPr>
        </a:p>
      </dsp:txBody>
      <dsp:txXfrm>
        <a:off x="0" y="597"/>
        <a:ext cx="8640960" cy="979069"/>
      </dsp:txXfrm>
    </dsp:sp>
    <dsp:sp modelId="{CA9BCF7D-9023-4956-A7DC-E57E436CDC4A}">
      <dsp:nvSpPr>
        <dsp:cNvPr id="0" name=""/>
        <dsp:cNvSpPr/>
      </dsp:nvSpPr>
      <dsp:spPr>
        <a:xfrm>
          <a:off x="0" y="979667"/>
          <a:ext cx="864096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8000"/>
                <a:satMod val="1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90000"/>
                <a:satMod val="13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000000"/>
          </a:lightRig>
        </a:scene3d>
        <a:sp3d prstMaterial="matte">
          <a:bevelT w="63500" h="6350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CE6C695-AF50-4078-95ED-C3E9749620C3}">
      <dsp:nvSpPr>
        <dsp:cNvPr id="0" name=""/>
        <dsp:cNvSpPr/>
      </dsp:nvSpPr>
      <dsp:spPr>
        <a:xfrm>
          <a:off x="0" y="979667"/>
          <a:ext cx="8640960" cy="979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700" b="0" kern="1200" dirty="0" smtClean="0">
              <a:latin typeface="Calibri" pitchFamily="34" charset="0"/>
              <a:ea typeface="Cambria" pitchFamily="18" charset="0"/>
              <a:cs typeface="Calibri" pitchFamily="34" charset="0"/>
            </a:rPr>
            <a:t>Kaizen</a:t>
          </a:r>
          <a:endParaRPr lang="id-ID" sz="3700" b="0" kern="1200" dirty="0">
            <a:latin typeface="Calibri" pitchFamily="34" charset="0"/>
            <a:ea typeface="Cambria" pitchFamily="18" charset="0"/>
            <a:cs typeface="Calibri" pitchFamily="34" charset="0"/>
          </a:endParaRPr>
        </a:p>
      </dsp:txBody>
      <dsp:txXfrm>
        <a:off x="0" y="979667"/>
        <a:ext cx="8640960" cy="979069"/>
      </dsp:txXfrm>
    </dsp:sp>
    <dsp:sp modelId="{30027224-D4B0-4D65-AF0A-BA3E46B2C1C2}">
      <dsp:nvSpPr>
        <dsp:cNvPr id="0" name=""/>
        <dsp:cNvSpPr/>
      </dsp:nvSpPr>
      <dsp:spPr>
        <a:xfrm>
          <a:off x="0" y="1958737"/>
          <a:ext cx="864096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8000"/>
                <a:satMod val="1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90000"/>
                <a:satMod val="13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000000"/>
          </a:lightRig>
        </a:scene3d>
        <a:sp3d prstMaterial="matte">
          <a:bevelT w="63500" h="6350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56A3BE3-F3B2-4346-BF8D-5865C354D376}">
      <dsp:nvSpPr>
        <dsp:cNvPr id="0" name=""/>
        <dsp:cNvSpPr/>
      </dsp:nvSpPr>
      <dsp:spPr>
        <a:xfrm>
          <a:off x="0" y="1958737"/>
          <a:ext cx="8640960" cy="979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700" b="0" kern="1200" dirty="0" smtClean="0">
              <a:latin typeface="Calibri" pitchFamily="34" charset="0"/>
              <a:ea typeface="Cambria" pitchFamily="18" charset="0"/>
              <a:cs typeface="Calibri" pitchFamily="34" charset="0"/>
            </a:rPr>
            <a:t>Tahapan Kebijakan Publik</a:t>
          </a:r>
          <a:endParaRPr lang="id-ID" sz="3700" b="0" kern="1200" dirty="0">
            <a:latin typeface="Calibri" pitchFamily="34" charset="0"/>
            <a:ea typeface="Cambria" pitchFamily="18" charset="0"/>
            <a:cs typeface="Calibri" pitchFamily="34" charset="0"/>
          </a:endParaRPr>
        </a:p>
      </dsp:txBody>
      <dsp:txXfrm>
        <a:off x="0" y="1958737"/>
        <a:ext cx="8640960" cy="979069"/>
      </dsp:txXfrm>
    </dsp:sp>
    <dsp:sp modelId="{B147C337-0A35-4801-A3EC-B1ED7C0B9D8E}">
      <dsp:nvSpPr>
        <dsp:cNvPr id="0" name=""/>
        <dsp:cNvSpPr/>
      </dsp:nvSpPr>
      <dsp:spPr>
        <a:xfrm>
          <a:off x="0" y="2937806"/>
          <a:ext cx="864096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8000"/>
                <a:satMod val="1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90000"/>
                <a:satMod val="13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000000"/>
          </a:lightRig>
        </a:scene3d>
        <a:sp3d prstMaterial="matte">
          <a:bevelT w="63500" h="6350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EE744DD-BFD4-42C2-8C12-FA8741F31A60}">
      <dsp:nvSpPr>
        <dsp:cNvPr id="0" name=""/>
        <dsp:cNvSpPr/>
      </dsp:nvSpPr>
      <dsp:spPr>
        <a:xfrm>
          <a:off x="0" y="2937806"/>
          <a:ext cx="8640960" cy="979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700" b="0" i="1" kern="1200" dirty="0" smtClean="0">
              <a:latin typeface="Calibri" pitchFamily="34" charset="0"/>
              <a:ea typeface="Cambria" pitchFamily="18" charset="0"/>
              <a:cs typeface="Calibri" pitchFamily="34" charset="0"/>
            </a:rPr>
            <a:t>Soft System Methodology</a:t>
          </a:r>
          <a:endParaRPr lang="id-ID" sz="3700" b="0" kern="1200" dirty="0">
            <a:latin typeface="Calibri" pitchFamily="34" charset="0"/>
            <a:ea typeface="Cambria" pitchFamily="18" charset="0"/>
            <a:cs typeface="Calibri" pitchFamily="34" charset="0"/>
          </a:endParaRPr>
        </a:p>
      </dsp:txBody>
      <dsp:txXfrm>
        <a:off x="0" y="2937806"/>
        <a:ext cx="8640960" cy="979069"/>
      </dsp:txXfrm>
    </dsp:sp>
    <dsp:sp modelId="{27A6F8A2-2CA5-4E04-B74A-2372D0F0CFF3}">
      <dsp:nvSpPr>
        <dsp:cNvPr id="0" name=""/>
        <dsp:cNvSpPr/>
      </dsp:nvSpPr>
      <dsp:spPr>
        <a:xfrm>
          <a:off x="0" y="3916876"/>
          <a:ext cx="8640960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8000"/>
                <a:satMod val="150000"/>
              </a:schemeClr>
            </a:gs>
            <a:gs pos="72000">
              <a:schemeClr val="accent1">
                <a:hueOff val="0"/>
                <a:satOff val="0"/>
                <a:lumOff val="0"/>
                <a:alphaOff val="0"/>
                <a:tint val="90000"/>
                <a:satMod val="13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0000"/>
                <a:satMod val="15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soft" dir="tl">
            <a:rot lat="0" lon="0" rev="20000000"/>
          </a:lightRig>
        </a:scene3d>
        <a:sp3d prstMaterial="matte">
          <a:bevelT w="63500" h="63500" prst="coolSlan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D2F15BF-54BC-4EAA-83BD-E80353E80361}">
      <dsp:nvSpPr>
        <dsp:cNvPr id="0" name=""/>
        <dsp:cNvSpPr/>
      </dsp:nvSpPr>
      <dsp:spPr>
        <a:xfrm>
          <a:off x="0" y="3916876"/>
          <a:ext cx="8640960" cy="979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700" b="0" kern="1200" smtClean="0">
              <a:latin typeface="Calibri" pitchFamily="34" charset="0"/>
              <a:ea typeface="Cambria" pitchFamily="18" charset="0"/>
              <a:cs typeface="Calibri" pitchFamily="34" charset="0"/>
            </a:rPr>
            <a:t>Tahapan dalam PDCA dan Six Sigma DMAIC</a:t>
          </a:r>
          <a:endParaRPr lang="id-ID" sz="3700" b="0" kern="1200" dirty="0">
            <a:latin typeface="Calibri" pitchFamily="34" charset="0"/>
            <a:ea typeface="Cambria" pitchFamily="18" charset="0"/>
            <a:cs typeface="Calibri" pitchFamily="34" charset="0"/>
          </a:endParaRPr>
        </a:p>
      </dsp:txBody>
      <dsp:txXfrm>
        <a:off x="0" y="3916876"/>
        <a:ext cx="8640960" cy="97906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D6BD60-A6DF-4270-AA40-EDF70183D07A}">
      <dsp:nvSpPr>
        <dsp:cNvPr id="0" name=""/>
        <dsp:cNvSpPr/>
      </dsp:nvSpPr>
      <dsp:spPr>
        <a:xfrm>
          <a:off x="0" y="799288"/>
          <a:ext cx="8784975" cy="3513990"/>
        </a:xfrm>
        <a:prstGeom prst="leftRightRibb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BA2C23-D5B4-434F-BC23-B3D6A86E6A8E}">
      <dsp:nvSpPr>
        <dsp:cNvPr id="0" name=""/>
        <dsp:cNvSpPr/>
      </dsp:nvSpPr>
      <dsp:spPr>
        <a:xfrm>
          <a:off x="1054197" y="1414237"/>
          <a:ext cx="2899042" cy="1721855"/>
        </a:xfrm>
        <a:prstGeom prst="rect">
          <a:avLst/>
        </a:prstGeom>
        <a:noFill/>
        <a:ln w="381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smtClean="0"/>
            <a:t>mendiagnosa organisasi</a:t>
          </a:r>
          <a:endParaRPr lang="id-ID" sz="2400" kern="1200" dirty="0"/>
        </a:p>
      </dsp:txBody>
      <dsp:txXfrm>
        <a:off x="1054197" y="1414237"/>
        <a:ext cx="2899042" cy="1721855"/>
      </dsp:txXfrm>
    </dsp:sp>
    <dsp:sp modelId="{74159283-FC94-40CA-A81A-760F36F0F234}">
      <dsp:nvSpPr>
        <dsp:cNvPr id="0" name=""/>
        <dsp:cNvSpPr/>
      </dsp:nvSpPr>
      <dsp:spPr>
        <a:xfrm>
          <a:off x="4392488" y="1976475"/>
          <a:ext cx="3426140" cy="1721855"/>
        </a:xfrm>
        <a:prstGeom prst="rect">
          <a:avLst/>
        </a:prstGeom>
        <a:noFill/>
        <a:ln w="381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smtClean="0"/>
            <a:t>teknik-teknik analisis yang tepat</a:t>
          </a:r>
          <a:endParaRPr lang="id-ID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900" kern="1200" smtClean="0"/>
            <a:t>sesuai dengan permasalahan</a:t>
          </a:r>
          <a:endParaRPr lang="id-ID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900" kern="1200" smtClean="0"/>
            <a:t>dan karakteristik organisasi</a:t>
          </a:r>
          <a:endParaRPr lang="id-ID" sz="1900" kern="1200" dirty="0"/>
        </a:p>
      </dsp:txBody>
      <dsp:txXfrm>
        <a:off x="4392488" y="1976475"/>
        <a:ext cx="3426140" cy="172185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77456C-D57D-43F7-92F1-8FE3056D286F}">
      <dsp:nvSpPr>
        <dsp:cNvPr id="0" name=""/>
        <dsp:cNvSpPr/>
      </dsp:nvSpPr>
      <dsp:spPr>
        <a:xfrm>
          <a:off x="4831" y="0"/>
          <a:ext cx="2899042" cy="2454032"/>
        </a:xfrm>
        <a:prstGeom prst="upArrow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shade val="58000"/>
                <a:satMod val="150000"/>
              </a:schemeClr>
            </a:gs>
            <a:gs pos="72000">
              <a:schemeClr val="accent4">
                <a:alpha val="90000"/>
                <a:hueOff val="0"/>
                <a:satOff val="0"/>
                <a:lumOff val="0"/>
                <a:alphaOff val="0"/>
                <a:tint val="90000"/>
                <a:satMod val="135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8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DD3A4D-184B-468A-898F-4A457E5FBE8A}">
      <dsp:nvSpPr>
        <dsp:cNvPr id="0" name=""/>
        <dsp:cNvSpPr/>
      </dsp:nvSpPr>
      <dsp:spPr>
        <a:xfrm>
          <a:off x="2990845" y="0"/>
          <a:ext cx="4919586" cy="2454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0" rIns="213360" bIns="21336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000" kern="1200" dirty="0" smtClean="0"/>
            <a:t>substansi diagnosa organisasi</a:t>
          </a:r>
          <a:endParaRPr lang="id-ID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300" kern="1200" dirty="0" smtClean="0"/>
            <a:t>masalah manajemen</a:t>
          </a:r>
          <a:endParaRPr lang="id-ID" sz="2300" kern="1200" dirty="0"/>
        </a:p>
      </dsp:txBody>
      <dsp:txXfrm>
        <a:off x="2990845" y="0"/>
        <a:ext cx="4919586" cy="2454032"/>
      </dsp:txXfrm>
    </dsp:sp>
    <dsp:sp modelId="{0BDB14AC-03AD-41FB-90D4-DA3BF2376A54}">
      <dsp:nvSpPr>
        <dsp:cNvPr id="0" name=""/>
        <dsp:cNvSpPr/>
      </dsp:nvSpPr>
      <dsp:spPr>
        <a:xfrm>
          <a:off x="874544" y="2658535"/>
          <a:ext cx="2899042" cy="2454032"/>
        </a:xfrm>
        <a:prstGeom prst="downArrow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shade val="58000"/>
                <a:satMod val="150000"/>
              </a:schemeClr>
            </a:gs>
            <a:gs pos="72000">
              <a:schemeClr val="accent4">
                <a:alpha val="90000"/>
                <a:hueOff val="0"/>
                <a:satOff val="0"/>
                <a:lumOff val="0"/>
                <a:alphaOff val="-40000"/>
                <a:tint val="90000"/>
                <a:satMod val="135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8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EC100D9-5A95-42F2-B23C-3C3D625F36EF}">
      <dsp:nvSpPr>
        <dsp:cNvPr id="0" name=""/>
        <dsp:cNvSpPr/>
      </dsp:nvSpPr>
      <dsp:spPr>
        <a:xfrm>
          <a:off x="3860557" y="2658535"/>
          <a:ext cx="4919586" cy="24540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0" rIns="213360" bIns="21336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3000" kern="1200" dirty="0" smtClean="0"/>
            <a:t>teknik-teknik analisisnya</a:t>
          </a:r>
          <a:endParaRPr lang="id-ID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300" kern="1200" dirty="0" smtClean="0"/>
            <a:t>teknik analisis manajemen. </a:t>
          </a:r>
          <a:endParaRPr lang="id-ID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2300" kern="1200" dirty="0" smtClean="0"/>
            <a:t>yaitu </a:t>
          </a:r>
          <a:r>
            <a:rPr lang="id-ID" sz="2300" i="1" kern="1200" dirty="0" smtClean="0"/>
            <a:t>man, money, material, methodes, machines, market (clients)</a:t>
          </a:r>
          <a:endParaRPr lang="id-ID" sz="2300" kern="1200" dirty="0"/>
        </a:p>
      </dsp:txBody>
      <dsp:txXfrm>
        <a:off x="3860557" y="2658535"/>
        <a:ext cx="4919586" cy="2454032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7046E-7E60-4998-9FC9-C6A6F043AD74}">
      <dsp:nvSpPr>
        <dsp:cNvPr id="0" name=""/>
        <dsp:cNvSpPr/>
      </dsp:nvSpPr>
      <dsp:spPr>
        <a:xfrm>
          <a:off x="3774" y="0"/>
          <a:ext cx="4323855" cy="51125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5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200" kern="1200" dirty="0" smtClean="0"/>
            <a:t>Banyak teknik analisis manajemen.</a:t>
          </a:r>
          <a:endParaRPr lang="id-ID" sz="2200" kern="1200" dirty="0"/>
        </a:p>
      </dsp:txBody>
      <dsp:txXfrm>
        <a:off x="3774" y="2045027"/>
        <a:ext cx="4323855" cy="2045027"/>
      </dsp:txXfrm>
    </dsp:sp>
    <dsp:sp modelId="{1C9BD73F-A4A1-4DE6-919B-04095F0127B1}">
      <dsp:nvSpPr>
        <dsp:cNvPr id="0" name=""/>
        <dsp:cNvSpPr/>
      </dsp:nvSpPr>
      <dsp:spPr>
        <a:xfrm>
          <a:off x="1314459" y="306754"/>
          <a:ext cx="1702485" cy="1702485"/>
        </a:xfrm>
        <a:prstGeom prst="ellipse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9B5B1F6-7CC0-4BEA-961B-6C927B630822}">
      <dsp:nvSpPr>
        <dsp:cNvPr id="0" name=""/>
        <dsp:cNvSpPr/>
      </dsp:nvSpPr>
      <dsp:spPr>
        <a:xfrm>
          <a:off x="4457345" y="0"/>
          <a:ext cx="4323855" cy="51125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tint val="70000"/>
                <a:satMod val="180000"/>
              </a:schemeClr>
            </a:gs>
            <a:gs pos="62000">
              <a:schemeClr val="accent5">
                <a:hueOff val="-3010874"/>
                <a:satOff val="15631"/>
                <a:lumOff val="11372"/>
                <a:alphaOff val="0"/>
                <a:tint val="30000"/>
                <a:satMod val="18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156464" rIns="156464" bIns="156464" numCol="1" spcCol="1270" anchor="t" anchorCtr="1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200" kern="1200" dirty="0" smtClean="0"/>
            <a:t>Semua teknik tersebut bertujuan sama, yaitu</a:t>
          </a:r>
          <a:endParaRPr lang="id-ID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700" kern="1200" dirty="0" smtClean="0"/>
            <a:t>mengidentifikasi permasalahan, </a:t>
          </a:r>
          <a:endParaRPr lang="id-ID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700" kern="1200" dirty="0" smtClean="0"/>
            <a:t>sebab-akibat dan</a:t>
          </a:r>
          <a:endParaRPr lang="id-ID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700" kern="1200" smtClean="0"/>
            <a:t>menentukan </a:t>
          </a:r>
          <a:r>
            <a:rPr lang="id-ID" sz="1700" kern="1200" dirty="0" smtClean="0"/>
            <a:t>atau merumuskan solusi</a:t>
          </a:r>
          <a:r>
            <a:rPr lang="id-ID" sz="1700" i="1" kern="1200" dirty="0" smtClean="0"/>
            <a:t>)</a:t>
          </a:r>
          <a:endParaRPr lang="id-ID" sz="1700" kern="1200" dirty="0"/>
        </a:p>
      </dsp:txBody>
      <dsp:txXfrm>
        <a:off x="4457345" y="2045027"/>
        <a:ext cx="4323855" cy="2045027"/>
      </dsp:txXfrm>
    </dsp:sp>
    <dsp:sp modelId="{8EB87E8C-F9DB-4704-A743-422184447C88}">
      <dsp:nvSpPr>
        <dsp:cNvPr id="0" name=""/>
        <dsp:cNvSpPr/>
      </dsp:nvSpPr>
      <dsp:spPr>
        <a:xfrm>
          <a:off x="5768030" y="306754"/>
          <a:ext cx="1702485" cy="1702485"/>
        </a:xfrm>
        <a:prstGeom prst="ellipse">
          <a:avLst/>
        </a:prstGeom>
        <a:solidFill>
          <a:schemeClr val="accent5">
            <a:tint val="50000"/>
            <a:hueOff val="-2944545"/>
            <a:satOff val="17268"/>
            <a:lumOff val="4514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058FAF4-713C-4E3E-8DF0-C6CCDA3E898D}">
      <dsp:nvSpPr>
        <dsp:cNvPr id="0" name=""/>
        <dsp:cNvSpPr/>
      </dsp:nvSpPr>
      <dsp:spPr>
        <a:xfrm>
          <a:off x="351399" y="4090054"/>
          <a:ext cx="8082177" cy="766885"/>
        </a:xfrm>
        <a:prstGeom prst="leftRightArrow">
          <a:avLst/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5">
                <a:tint val="40000"/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A73BBF-8572-4D2D-BD11-8E7893ECAC4E}">
      <dsp:nvSpPr>
        <dsp:cNvPr id="0" name=""/>
        <dsp:cNvSpPr/>
      </dsp:nvSpPr>
      <dsp:spPr>
        <a:xfrm>
          <a:off x="4396" y="0"/>
          <a:ext cx="4229485" cy="511256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Teknik analisis tertutup</a:t>
          </a:r>
          <a:r>
            <a:rPr lang="id-ID" sz="2400" kern="1200" dirty="0" smtClean="0"/>
            <a:t>, </a:t>
          </a:r>
          <a:endParaRPr lang="id-ID" sz="2400" kern="1200" dirty="0"/>
        </a:p>
      </dsp:txBody>
      <dsp:txXfrm>
        <a:off x="4396" y="0"/>
        <a:ext cx="4229485" cy="1533770"/>
      </dsp:txXfrm>
    </dsp:sp>
    <dsp:sp modelId="{DEEDC5CE-24D8-46ED-9AD1-C4F49B155799}">
      <dsp:nvSpPr>
        <dsp:cNvPr id="0" name=""/>
        <dsp:cNvSpPr/>
      </dsp:nvSpPr>
      <dsp:spPr>
        <a:xfrm>
          <a:off x="427345" y="1535268"/>
          <a:ext cx="3383588" cy="15415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3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teknik analisis yang elemen/unsur/kategori/faktor variabelnya sudah ditetapkan oleh ahli yang menyussunnya.</a:t>
          </a:r>
          <a:endParaRPr lang="id-ID" sz="1800" kern="1200" dirty="0"/>
        </a:p>
      </dsp:txBody>
      <dsp:txXfrm>
        <a:off x="472494" y="1580417"/>
        <a:ext cx="3293290" cy="1451211"/>
      </dsp:txXfrm>
    </dsp:sp>
    <dsp:sp modelId="{E517F227-B0DA-4E5E-9AF2-598241BAE030}">
      <dsp:nvSpPr>
        <dsp:cNvPr id="0" name=""/>
        <dsp:cNvSpPr/>
      </dsp:nvSpPr>
      <dsp:spPr>
        <a:xfrm>
          <a:off x="427345" y="3313932"/>
          <a:ext cx="3383588" cy="15415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3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dikelola </a:t>
          </a:r>
          <a:r>
            <a:rPr lang="id-ID" kern="1200" dirty="0" smtClean="0"/>
            <a:t>konsultan manajemen, maka sulit memperolehnya secara komprehensif. Ini adalah bisnis</a:t>
          </a:r>
          <a:endParaRPr lang="id-ID" sz="1800" kern="1200" dirty="0"/>
        </a:p>
      </dsp:txBody>
      <dsp:txXfrm>
        <a:off x="472494" y="3359081"/>
        <a:ext cx="3293290" cy="1451211"/>
      </dsp:txXfrm>
    </dsp:sp>
    <dsp:sp modelId="{E043C091-6667-47F0-898C-502805DF5B6D}">
      <dsp:nvSpPr>
        <dsp:cNvPr id="0" name=""/>
        <dsp:cNvSpPr/>
      </dsp:nvSpPr>
      <dsp:spPr>
        <a:xfrm>
          <a:off x="4551093" y="0"/>
          <a:ext cx="4229485" cy="5112568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b="1" kern="1200" dirty="0" smtClean="0"/>
            <a:t>Teknik analisis terbuka, </a:t>
          </a:r>
          <a:endParaRPr lang="id-ID" sz="2400" kern="1200" dirty="0"/>
        </a:p>
      </dsp:txBody>
      <dsp:txXfrm>
        <a:off x="4551093" y="0"/>
        <a:ext cx="4229485" cy="1533770"/>
      </dsp:txXfrm>
    </dsp:sp>
    <dsp:sp modelId="{DB0B1A64-052E-4FCE-9FD6-A38F69FB8558}">
      <dsp:nvSpPr>
        <dsp:cNvPr id="0" name=""/>
        <dsp:cNvSpPr/>
      </dsp:nvSpPr>
      <dsp:spPr>
        <a:xfrm>
          <a:off x="4974042" y="1533770"/>
          <a:ext cx="3383588" cy="33231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3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800" kern="1200" dirty="0" smtClean="0"/>
            <a:t>elemen/unsur/kategori/ variabelnya belum ditetapkan, tetapi alur berpikirnya sudah ditetapkan dan pengguna alur pikir memiliki kebebasan menentukan elemen atau faktor- faktor yang terkait atau berpengaruh</a:t>
          </a:r>
          <a:endParaRPr lang="id-ID" sz="1800" kern="1200" dirty="0"/>
        </a:p>
      </dsp:txBody>
      <dsp:txXfrm>
        <a:off x="5071374" y="1631102"/>
        <a:ext cx="3188924" cy="312850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FA18D-751D-472D-9CF8-21380F332F87}">
      <dsp:nvSpPr>
        <dsp:cNvPr id="0" name=""/>
        <dsp:cNvSpPr/>
      </dsp:nvSpPr>
      <dsp:spPr>
        <a:xfrm>
          <a:off x="42" y="308"/>
          <a:ext cx="4105088" cy="11520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.</a:t>
          </a:r>
          <a:endParaRPr lang="id-ID" sz="1600" kern="1200" dirty="0">
            <a:latin typeface="Arial" pitchFamily="34" charset="0"/>
            <a:cs typeface="Arial" pitchFamily="34" charset="0"/>
          </a:endParaRPr>
        </a:p>
      </dsp:txBody>
      <dsp:txXfrm>
        <a:off x="42" y="308"/>
        <a:ext cx="4105088" cy="1152000"/>
      </dsp:txXfrm>
    </dsp:sp>
    <dsp:sp modelId="{42585375-B249-4D96-B775-0162779BB591}">
      <dsp:nvSpPr>
        <dsp:cNvPr id="0" name=""/>
        <dsp:cNvSpPr/>
      </dsp:nvSpPr>
      <dsp:spPr>
        <a:xfrm>
          <a:off x="42" y="1152308"/>
          <a:ext cx="4105088" cy="43919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Weisbord’s Six-Box Model (1976)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Congruence Model for Organization Analysis (1977)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McKinsey 7S Framework (1981-1982)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Tichy’s Technical Political Cultural (TPC) Framework (1983)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High-Performance Programming (1984)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Leavitt’s Model (1966)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Burke-Litwin Model of Organizational Performance dan Change (1992)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Force Field Analysis (1951) Malcom Baldrige National Quality Award (MBNQA)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Pedoman Mandiri Penilaian Reformasi Birokrasi (PMPRB)– Permen PAN RB, 2012,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Common Asessmen Framework (CAF-Eropa)</a:t>
          </a:r>
          <a:endParaRPr lang="id-ID" sz="1600" kern="1200" dirty="0">
            <a:latin typeface="Arial" pitchFamily="34" charset="0"/>
            <a:cs typeface="Arial" pitchFamily="34" charset="0"/>
          </a:endParaRPr>
        </a:p>
      </dsp:txBody>
      <dsp:txXfrm>
        <a:off x="42" y="1152308"/>
        <a:ext cx="4105088" cy="4391999"/>
      </dsp:txXfrm>
    </dsp:sp>
    <dsp:sp modelId="{4298AA7A-E4B0-491D-BA05-D17ACCE881EF}">
      <dsp:nvSpPr>
        <dsp:cNvPr id="0" name=""/>
        <dsp:cNvSpPr/>
      </dsp:nvSpPr>
      <dsp:spPr>
        <a:xfrm>
          <a:off x="4679844" y="308"/>
          <a:ext cx="4105088" cy="115200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l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.</a:t>
          </a:r>
          <a:endParaRPr lang="id-ID" sz="1600" kern="1200" dirty="0">
            <a:latin typeface="Arial" pitchFamily="34" charset="0"/>
            <a:cs typeface="Arial" pitchFamily="34" charset="0"/>
          </a:endParaRPr>
        </a:p>
      </dsp:txBody>
      <dsp:txXfrm>
        <a:off x="4679844" y="308"/>
        <a:ext cx="4105088" cy="1152000"/>
      </dsp:txXfrm>
    </dsp:sp>
    <dsp:sp modelId="{AE0451D1-BD48-44DE-8EF9-3CBA469D9927}">
      <dsp:nvSpPr>
        <dsp:cNvPr id="0" name=""/>
        <dsp:cNvSpPr/>
      </dsp:nvSpPr>
      <dsp:spPr>
        <a:xfrm>
          <a:off x="4679844" y="1152308"/>
          <a:ext cx="4105088" cy="4391999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Soft Systems Methodology (SSM, Chekland and Scholes, 1990)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Likert System Analysis (1967)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13	Open Systems Theory (1966)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Diagnosing Individual and Group Behavior (1987)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Falletta’s Organizational Intelligence Model (2008),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Analisa Pohon Masalah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Diagram tulang ikan atau </a:t>
          </a:r>
          <a:r>
            <a:rPr lang="id-ID" sz="1600" i="1" kern="1200" dirty="0" smtClean="0">
              <a:latin typeface="Arial" pitchFamily="34" charset="0"/>
              <a:cs typeface="Arial" pitchFamily="34" charset="0"/>
            </a:rPr>
            <a:t>fishbone diagram </a:t>
          </a:r>
          <a:r>
            <a:rPr lang="id-ID" sz="1600" kern="1200" dirty="0" smtClean="0">
              <a:latin typeface="Arial" pitchFamily="34" charset="0"/>
              <a:cs typeface="Arial" pitchFamily="34" charset="0"/>
            </a:rPr>
            <a:t>(Dr. Kaoru Ishikawa, 1960an)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Analisa SWOT (</a:t>
          </a:r>
          <a:r>
            <a:rPr lang="id-ID" sz="1600" i="1" kern="1200" dirty="0" smtClean="0">
              <a:latin typeface="Arial" pitchFamily="34" charset="0"/>
              <a:cs typeface="Arial" pitchFamily="34" charset="0"/>
            </a:rPr>
            <a:t>strengths, weaknesses, opportunity and Threats</a:t>
          </a:r>
          <a:r>
            <a:rPr lang="id-ID" sz="1600" kern="1200" dirty="0" smtClean="0">
              <a:latin typeface="Arial" pitchFamily="34" charset="0"/>
              <a:cs typeface="Arial" pitchFamily="34" charset="0"/>
            </a:rPr>
            <a:t>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Analisa SOAR (</a:t>
          </a:r>
          <a:r>
            <a:rPr lang="id-ID" sz="1600" i="1" kern="1200" dirty="0" smtClean="0">
              <a:latin typeface="Arial" pitchFamily="34" charset="0"/>
              <a:cs typeface="Arial" pitchFamily="34" charset="0"/>
            </a:rPr>
            <a:t>strengths, opportunity,aspirations and results)</a:t>
          </a:r>
          <a:endParaRPr lang="id-ID" sz="1600" kern="1200" dirty="0">
            <a:latin typeface="Arial" pitchFamily="34" charset="0"/>
            <a:cs typeface="Arial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d-ID" sz="1600" kern="1200" dirty="0" smtClean="0">
              <a:latin typeface="Arial" pitchFamily="34" charset="0"/>
              <a:cs typeface="Arial" pitchFamily="34" charset="0"/>
            </a:rPr>
            <a:t>20	dan sebagaianya..</a:t>
          </a:r>
          <a:endParaRPr lang="id-ID" sz="1600" kern="1200" dirty="0">
            <a:latin typeface="Arial" pitchFamily="34" charset="0"/>
            <a:cs typeface="Arial" pitchFamily="34" charset="0"/>
          </a:endParaRPr>
        </a:p>
      </dsp:txBody>
      <dsp:txXfrm>
        <a:off x="4679844" y="1152308"/>
        <a:ext cx="4105088" cy="4391999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15208B-8554-4195-804C-73420ED4E89C}">
      <dsp:nvSpPr>
        <dsp:cNvPr id="0" name=""/>
        <dsp:cNvSpPr/>
      </dsp:nvSpPr>
      <dsp:spPr>
        <a:xfrm>
          <a:off x="0" y="627"/>
          <a:ext cx="8208912" cy="11583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200" b="1" i="1" kern="1200" dirty="0" smtClean="0">
              <a:solidFill>
                <a:srgbClr val="000000"/>
              </a:solidFill>
              <a:latin typeface="inherit"/>
            </a:rPr>
            <a:t>Strength </a:t>
          </a:r>
          <a:r>
            <a:rPr lang="id-ID" sz="2200" b="1" kern="1200" dirty="0" smtClean="0">
              <a:solidFill>
                <a:srgbClr val="000000"/>
              </a:solidFill>
              <a:latin typeface="inherit"/>
            </a:rPr>
            <a:t>(Kekuatan)</a:t>
          </a:r>
          <a:r>
            <a:rPr lang="id-ID" sz="2200" kern="1200" dirty="0" smtClean="0">
              <a:solidFill>
                <a:srgbClr val="000000"/>
              </a:solidFill>
              <a:latin typeface="Open Sans"/>
            </a:rPr>
            <a:t> atau disingkat dengan “S”, yaitu karakteristik organisasi ataupun proyek yang memberikan kelebihan / keuntungan dibandingkan dengan yang lainnya.</a:t>
          </a:r>
          <a:endParaRPr lang="id-ID" sz="2200" kern="1200" dirty="0"/>
        </a:p>
      </dsp:txBody>
      <dsp:txXfrm>
        <a:off x="56544" y="57171"/>
        <a:ext cx="8095824" cy="1045212"/>
      </dsp:txXfrm>
    </dsp:sp>
    <dsp:sp modelId="{8688CCB6-4C4F-467D-90A6-58515C0E8409}">
      <dsp:nvSpPr>
        <dsp:cNvPr id="0" name=""/>
        <dsp:cNvSpPr/>
      </dsp:nvSpPr>
      <dsp:spPr>
        <a:xfrm>
          <a:off x="0" y="1222287"/>
          <a:ext cx="8208912" cy="11583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200" b="1" i="1" kern="1200" smtClean="0">
              <a:solidFill>
                <a:srgbClr val="000000"/>
              </a:solidFill>
              <a:latin typeface="inherit"/>
            </a:rPr>
            <a:t>Weakness</a:t>
          </a:r>
          <a:r>
            <a:rPr lang="id-ID" sz="2200" b="1" kern="1200" smtClean="0">
              <a:solidFill>
                <a:srgbClr val="000000"/>
              </a:solidFill>
              <a:latin typeface="inherit"/>
            </a:rPr>
            <a:t> (Kelemahan)</a:t>
          </a:r>
          <a:r>
            <a:rPr lang="id-ID" sz="2200" kern="1200" smtClean="0">
              <a:solidFill>
                <a:srgbClr val="000000"/>
              </a:solidFill>
              <a:latin typeface="Open Sans"/>
            </a:rPr>
            <a:t> atau disingkat dengan “W”, yaitu karakteristik yang berkaitan dengan kelemahan pada organisasi ataupun proyek dibandingkan dengan yang lainnya.</a:t>
          </a:r>
          <a:endParaRPr lang="id-ID" sz="2200" kern="1200" dirty="0">
            <a:solidFill>
              <a:srgbClr val="000000"/>
            </a:solidFill>
            <a:latin typeface="Open Sans"/>
          </a:endParaRPr>
        </a:p>
      </dsp:txBody>
      <dsp:txXfrm>
        <a:off x="56544" y="1278831"/>
        <a:ext cx="8095824" cy="1045212"/>
      </dsp:txXfrm>
    </dsp:sp>
    <dsp:sp modelId="{D6192BAF-7727-47CA-A350-F5DA3AC0A6B7}">
      <dsp:nvSpPr>
        <dsp:cNvPr id="0" name=""/>
        <dsp:cNvSpPr/>
      </dsp:nvSpPr>
      <dsp:spPr>
        <a:xfrm>
          <a:off x="0" y="2443948"/>
          <a:ext cx="8208912" cy="11583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200" b="1" i="1" kern="1200" smtClean="0">
              <a:solidFill>
                <a:srgbClr val="000000"/>
              </a:solidFill>
              <a:latin typeface="inherit"/>
            </a:rPr>
            <a:t>Opportunities</a:t>
          </a:r>
          <a:r>
            <a:rPr lang="id-ID" sz="2200" b="1" kern="1200" smtClean="0">
              <a:solidFill>
                <a:srgbClr val="000000"/>
              </a:solidFill>
              <a:latin typeface="inherit"/>
            </a:rPr>
            <a:t> (Peluang)</a:t>
          </a:r>
          <a:r>
            <a:rPr lang="id-ID" sz="2200" kern="1200" smtClean="0">
              <a:solidFill>
                <a:srgbClr val="000000"/>
              </a:solidFill>
              <a:latin typeface="Open Sans"/>
            </a:rPr>
            <a:t> atau disingkat dengan “O”, yaitu Peluang yang dapat dimanfaatkan bagi organisasi ataupun proyek untuk dapat berkembang di kemudian hari.</a:t>
          </a:r>
          <a:endParaRPr lang="id-ID" sz="2200" kern="1200" dirty="0">
            <a:solidFill>
              <a:srgbClr val="000000"/>
            </a:solidFill>
            <a:latin typeface="Open Sans"/>
          </a:endParaRPr>
        </a:p>
      </dsp:txBody>
      <dsp:txXfrm>
        <a:off x="56544" y="2500492"/>
        <a:ext cx="8095824" cy="1045212"/>
      </dsp:txXfrm>
    </dsp:sp>
    <dsp:sp modelId="{613D762E-50E4-40C7-9264-9DDCB8D756E8}">
      <dsp:nvSpPr>
        <dsp:cNvPr id="0" name=""/>
        <dsp:cNvSpPr/>
      </dsp:nvSpPr>
      <dsp:spPr>
        <a:xfrm>
          <a:off x="0" y="3665608"/>
          <a:ext cx="8208912" cy="11583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200" b="1" i="1" kern="1200" smtClean="0">
              <a:solidFill>
                <a:srgbClr val="000000"/>
              </a:solidFill>
              <a:latin typeface="inherit"/>
            </a:rPr>
            <a:t>Threats </a:t>
          </a:r>
          <a:r>
            <a:rPr lang="id-ID" sz="2200" b="1" kern="1200" smtClean="0">
              <a:solidFill>
                <a:srgbClr val="000000"/>
              </a:solidFill>
              <a:latin typeface="inherit"/>
            </a:rPr>
            <a:t>(Ancaman)</a:t>
          </a:r>
          <a:r>
            <a:rPr lang="id-ID" sz="2200" kern="1200" smtClean="0">
              <a:solidFill>
                <a:srgbClr val="000000"/>
              </a:solidFill>
              <a:latin typeface="Open Sans"/>
            </a:rPr>
            <a:t> atau disingkat dengan “T”, yaitu Ancaman yang akan dihadapi oleh organisasi ataupun proyek yang dapat menghambat  perkembangannya.</a:t>
          </a:r>
          <a:endParaRPr lang="id-ID" sz="2200" b="0" i="0" kern="1200" dirty="0">
            <a:solidFill>
              <a:srgbClr val="000000"/>
            </a:solidFill>
            <a:effectLst/>
            <a:latin typeface="Open Sans"/>
          </a:endParaRPr>
        </a:p>
      </dsp:txBody>
      <dsp:txXfrm>
        <a:off x="56544" y="3722152"/>
        <a:ext cx="8095824" cy="104521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EFB3B-A154-44EA-A1D3-50DB70F133E7}">
      <dsp:nvSpPr>
        <dsp:cNvPr id="0" name=""/>
        <dsp:cNvSpPr/>
      </dsp:nvSpPr>
      <dsp:spPr>
        <a:xfrm>
          <a:off x="0" y="34315"/>
          <a:ext cx="8784976" cy="585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kern="1200" dirty="0" smtClean="0"/>
            <a:t>pengalaman individu (</a:t>
          </a:r>
          <a:r>
            <a:rPr lang="id-ID" sz="2500" i="1" kern="1200" dirty="0" smtClean="0"/>
            <a:t>individual context </a:t>
          </a:r>
          <a:r>
            <a:rPr lang="id-ID" sz="2500" kern="1200" dirty="0" smtClean="0"/>
            <a:t>)</a:t>
          </a:r>
          <a:endParaRPr lang="id-ID" sz="2500" kern="1200" dirty="0"/>
        </a:p>
      </dsp:txBody>
      <dsp:txXfrm>
        <a:off x="28557" y="62872"/>
        <a:ext cx="8727862" cy="527886"/>
      </dsp:txXfrm>
    </dsp:sp>
    <dsp:sp modelId="{77B4930E-C182-41D2-A918-54ECB80C5207}">
      <dsp:nvSpPr>
        <dsp:cNvPr id="0" name=""/>
        <dsp:cNvSpPr/>
      </dsp:nvSpPr>
      <dsp:spPr>
        <a:xfrm>
          <a:off x="0" y="619315"/>
          <a:ext cx="8784976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92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000" kern="1200" dirty="0" smtClean="0"/>
            <a:t>yaitu diri sendiri atau dari orang lain dan tempatnya bekerja, yang kemudian diadopsi menjadi pengetahuannya, dan diberikan kembali ke lingkungan (</a:t>
          </a:r>
          <a:r>
            <a:rPr lang="id-ID" sz="2000" i="1" kern="1200" dirty="0" smtClean="0"/>
            <a:t>shared context</a:t>
          </a:r>
          <a:r>
            <a:rPr lang="id-ID" sz="2000" kern="1200" dirty="0" smtClean="0"/>
            <a:t>). </a:t>
          </a:r>
          <a:endParaRPr lang="id-ID" sz="2000" kern="1200" dirty="0"/>
        </a:p>
      </dsp:txBody>
      <dsp:txXfrm>
        <a:off x="0" y="619315"/>
        <a:ext cx="8784976" cy="879750"/>
      </dsp:txXfrm>
    </dsp:sp>
    <dsp:sp modelId="{075C6A82-8BD4-4D9A-9D62-AB91476770AA}">
      <dsp:nvSpPr>
        <dsp:cNvPr id="0" name=""/>
        <dsp:cNvSpPr/>
      </dsp:nvSpPr>
      <dsp:spPr>
        <a:xfrm>
          <a:off x="0" y="1499065"/>
          <a:ext cx="8784976" cy="585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i="1" kern="1200" dirty="0" smtClean="0"/>
            <a:t>Tacit knowledge</a:t>
          </a:r>
          <a:endParaRPr lang="id-ID" sz="2500" kern="1200" dirty="0"/>
        </a:p>
      </dsp:txBody>
      <dsp:txXfrm>
        <a:off x="28557" y="1527622"/>
        <a:ext cx="8727862" cy="527886"/>
      </dsp:txXfrm>
    </dsp:sp>
    <dsp:sp modelId="{72497526-5FFC-4A0E-B32F-90B8E68CB67D}">
      <dsp:nvSpPr>
        <dsp:cNvPr id="0" name=""/>
        <dsp:cNvSpPr/>
      </dsp:nvSpPr>
      <dsp:spPr>
        <a:xfrm>
          <a:off x="0" y="2084065"/>
          <a:ext cx="8784976" cy="6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92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000" kern="1200" dirty="0" smtClean="0"/>
            <a:t>tersimpan seperti gunung es, belum banyak terungkap atau disampaikan. </a:t>
          </a:r>
          <a:endParaRPr lang="id-ID" sz="2000" kern="1200" dirty="0"/>
        </a:p>
      </dsp:txBody>
      <dsp:txXfrm>
        <a:off x="0" y="2084065"/>
        <a:ext cx="8784976" cy="608062"/>
      </dsp:txXfrm>
    </dsp:sp>
    <dsp:sp modelId="{AAE73FDE-F23B-4B4B-9B33-16DD5D7B2ADC}">
      <dsp:nvSpPr>
        <dsp:cNvPr id="0" name=""/>
        <dsp:cNvSpPr/>
      </dsp:nvSpPr>
      <dsp:spPr>
        <a:xfrm>
          <a:off x="0" y="2692127"/>
          <a:ext cx="8784976" cy="585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kern="1200" dirty="0" smtClean="0"/>
            <a:t>menggali </a:t>
          </a:r>
          <a:r>
            <a:rPr lang="id-ID" sz="2500" i="1" kern="1200" dirty="0" smtClean="0"/>
            <a:t>tacit knowledge</a:t>
          </a:r>
          <a:endParaRPr lang="id-ID" sz="2500" kern="1200" dirty="0"/>
        </a:p>
      </dsp:txBody>
      <dsp:txXfrm>
        <a:off x="28557" y="2720684"/>
        <a:ext cx="8727862" cy="527886"/>
      </dsp:txXfrm>
    </dsp:sp>
    <dsp:sp modelId="{8B847E85-C3EC-4A6A-B6EA-BD5D4CB5507A}">
      <dsp:nvSpPr>
        <dsp:cNvPr id="0" name=""/>
        <dsp:cNvSpPr/>
      </dsp:nvSpPr>
      <dsp:spPr>
        <a:xfrm>
          <a:off x="0" y="3277127"/>
          <a:ext cx="8784976" cy="6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92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000" kern="1200" dirty="0" smtClean="0"/>
            <a:t>dimanfaakan dalam melakukan perubahan-perubahan menuju kondisi organisasi yang lebih baik, lebih maju.</a:t>
          </a:r>
          <a:endParaRPr lang="id-ID" sz="2000" kern="1200" dirty="0"/>
        </a:p>
      </dsp:txBody>
      <dsp:txXfrm>
        <a:off x="0" y="3277127"/>
        <a:ext cx="8784976" cy="608062"/>
      </dsp:txXfrm>
    </dsp:sp>
    <dsp:sp modelId="{CF0829F8-5604-4A97-9510-E25924CE83BB}">
      <dsp:nvSpPr>
        <dsp:cNvPr id="0" name=""/>
        <dsp:cNvSpPr/>
      </dsp:nvSpPr>
      <dsp:spPr>
        <a:xfrm>
          <a:off x="0" y="3885190"/>
          <a:ext cx="8784976" cy="5850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500" kern="1200" dirty="0" smtClean="0"/>
            <a:t>Pemimpin </a:t>
          </a:r>
          <a:r>
            <a:rPr lang="id-ID" sz="2500" i="1" kern="1200" dirty="0" smtClean="0"/>
            <a:t>tacit knowledge</a:t>
          </a:r>
          <a:endParaRPr lang="id-ID" sz="2500" kern="1200" dirty="0"/>
        </a:p>
      </dsp:txBody>
      <dsp:txXfrm>
        <a:off x="28557" y="3913747"/>
        <a:ext cx="8727862" cy="527886"/>
      </dsp:txXfrm>
    </dsp:sp>
    <dsp:sp modelId="{25E3BB34-8CD5-4B7C-9226-607F6C3B4D65}">
      <dsp:nvSpPr>
        <dsp:cNvPr id="0" name=""/>
        <dsp:cNvSpPr/>
      </dsp:nvSpPr>
      <dsp:spPr>
        <a:xfrm>
          <a:off x="0" y="4470190"/>
          <a:ext cx="8784976" cy="6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8923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d-ID" sz="2000" kern="1200" dirty="0" smtClean="0"/>
            <a:t>dirinya memiliki ketajaman dalam menganalisa permasalahan organisasi, merencanakan dan melakukan perubahan</a:t>
          </a:r>
          <a:endParaRPr lang="id-ID" sz="2000" kern="1200" dirty="0"/>
        </a:p>
      </dsp:txBody>
      <dsp:txXfrm>
        <a:off x="0" y="4470190"/>
        <a:ext cx="8784976" cy="6080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9339AE-C9D8-44FA-A43B-ECFE49150902}">
      <dsp:nvSpPr>
        <dsp:cNvPr id="0" name=""/>
        <dsp:cNvSpPr/>
      </dsp:nvSpPr>
      <dsp:spPr>
        <a:xfrm>
          <a:off x="3362875" y="2882092"/>
          <a:ext cx="2418248" cy="2418248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4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organisasi dan Individu (ASN)</a:t>
          </a:r>
          <a:endParaRPr lang="id-ID" sz="2400" kern="1200" dirty="0"/>
        </a:p>
      </dsp:txBody>
      <dsp:txXfrm>
        <a:off x="3717019" y="3236236"/>
        <a:ext cx="1709960" cy="1709960"/>
      </dsp:txXfrm>
    </dsp:sp>
    <dsp:sp modelId="{B04A672A-B953-497A-9395-C074F9F588FC}">
      <dsp:nvSpPr>
        <dsp:cNvPr id="0" name=""/>
        <dsp:cNvSpPr/>
      </dsp:nvSpPr>
      <dsp:spPr>
        <a:xfrm rot="12900000">
          <a:off x="1806450" y="2459377"/>
          <a:ext cx="1854364" cy="68920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5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E0A296B-04D4-4B1D-B59A-11ABC77C56CD}">
      <dsp:nvSpPr>
        <dsp:cNvPr id="0" name=""/>
        <dsp:cNvSpPr/>
      </dsp:nvSpPr>
      <dsp:spPr>
        <a:xfrm>
          <a:off x="825460" y="1353233"/>
          <a:ext cx="2297336" cy="18378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5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Menyadari perubahan eksternal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(respon)</a:t>
          </a:r>
          <a:endParaRPr lang="id-ID" sz="2400" kern="1200" dirty="0"/>
        </a:p>
      </dsp:txBody>
      <dsp:txXfrm>
        <a:off x="879289" y="1407062"/>
        <a:ext cx="2189678" cy="1730210"/>
      </dsp:txXfrm>
    </dsp:sp>
    <dsp:sp modelId="{D247F082-1FB7-40F7-9876-2E7366D09E69}">
      <dsp:nvSpPr>
        <dsp:cNvPr id="0" name=""/>
        <dsp:cNvSpPr/>
      </dsp:nvSpPr>
      <dsp:spPr>
        <a:xfrm rot="16200000">
          <a:off x="3644817" y="1502383"/>
          <a:ext cx="1854364" cy="68920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505437"/>
                <a:satOff val="7815"/>
                <a:lumOff val="5686"/>
                <a:alphaOff val="0"/>
                <a:tint val="70000"/>
                <a:satMod val="180000"/>
              </a:schemeClr>
            </a:gs>
            <a:gs pos="62000">
              <a:schemeClr val="accent5">
                <a:hueOff val="-1505437"/>
                <a:satOff val="7815"/>
                <a:lumOff val="5686"/>
                <a:alphaOff val="0"/>
                <a:tint val="30000"/>
                <a:satMod val="180000"/>
              </a:schemeClr>
            </a:gs>
            <a:gs pos="100000">
              <a:schemeClr val="accent5">
                <a:hueOff val="-1505437"/>
                <a:satOff val="7815"/>
                <a:lumOff val="5686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C531227-50AF-4767-AD80-F68D730403CF}">
      <dsp:nvSpPr>
        <dsp:cNvPr id="0" name=""/>
        <dsp:cNvSpPr/>
      </dsp:nvSpPr>
      <dsp:spPr>
        <a:xfrm>
          <a:off x="3423331" y="867"/>
          <a:ext cx="2297336" cy="18378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505437"/>
                <a:satOff val="7815"/>
                <a:lumOff val="5686"/>
                <a:alphaOff val="0"/>
                <a:tint val="70000"/>
                <a:satMod val="180000"/>
              </a:schemeClr>
            </a:gs>
            <a:gs pos="62000">
              <a:schemeClr val="accent5">
                <a:hueOff val="-1505437"/>
                <a:satOff val="7815"/>
                <a:lumOff val="5686"/>
                <a:alphaOff val="0"/>
                <a:tint val="30000"/>
                <a:satMod val="180000"/>
              </a:schemeClr>
            </a:gs>
            <a:gs pos="100000">
              <a:schemeClr val="accent5">
                <a:hueOff val="-1505437"/>
                <a:satOff val="7815"/>
                <a:lumOff val="5686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tacit knowledge </a:t>
          </a:r>
          <a:endParaRPr lang="id-ID" sz="2400" kern="1200" dirty="0"/>
        </a:p>
      </dsp:txBody>
      <dsp:txXfrm>
        <a:off x="3477160" y="54696"/>
        <a:ext cx="2189678" cy="1730210"/>
      </dsp:txXfrm>
    </dsp:sp>
    <dsp:sp modelId="{4481CE60-D24F-43AD-ADA9-38C5D29008E4}">
      <dsp:nvSpPr>
        <dsp:cNvPr id="0" name=""/>
        <dsp:cNvSpPr/>
      </dsp:nvSpPr>
      <dsp:spPr>
        <a:xfrm rot="19500000">
          <a:off x="5483185" y="2459377"/>
          <a:ext cx="1854364" cy="689200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tint val="70000"/>
                <a:satMod val="180000"/>
              </a:schemeClr>
            </a:gs>
            <a:gs pos="62000">
              <a:schemeClr val="accent5">
                <a:hueOff val="-3010874"/>
                <a:satOff val="15631"/>
                <a:lumOff val="11372"/>
                <a:alphaOff val="0"/>
                <a:tint val="30000"/>
                <a:satMod val="18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C0A9AE4-140B-4C02-8817-74B7A7CCA67A}">
      <dsp:nvSpPr>
        <dsp:cNvPr id="0" name=""/>
        <dsp:cNvSpPr/>
      </dsp:nvSpPr>
      <dsp:spPr>
        <a:xfrm>
          <a:off x="6021202" y="1353233"/>
          <a:ext cx="2297336" cy="183786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010874"/>
                <a:satOff val="15631"/>
                <a:lumOff val="11372"/>
                <a:alphaOff val="0"/>
                <a:tint val="70000"/>
                <a:satMod val="180000"/>
              </a:schemeClr>
            </a:gs>
            <a:gs pos="62000">
              <a:schemeClr val="accent5">
                <a:hueOff val="-3010874"/>
                <a:satOff val="15631"/>
                <a:lumOff val="11372"/>
                <a:alphaOff val="0"/>
                <a:tint val="30000"/>
                <a:satMod val="180000"/>
              </a:schemeClr>
            </a:gs>
            <a:gs pos="100000">
              <a:schemeClr val="accent5">
                <a:hueOff val="-3010874"/>
                <a:satOff val="15631"/>
                <a:lumOff val="11372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Melakukan perubahan internal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(kompetensi)</a:t>
          </a:r>
          <a:endParaRPr lang="id-ID" sz="2400" kern="1200" dirty="0"/>
        </a:p>
      </dsp:txBody>
      <dsp:txXfrm>
        <a:off x="6075031" y="1407062"/>
        <a:ext cx="2189678" cy="17302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CAE00-D46C-44E3-8824-19BE479C55F0}">
      <dsp:nvSpPr>
        <dsp:cNvPr id="0" name=""/>
        <dsp:cNvSpPr/>
      </dsp:nvSpPr>
      <dsp:spPr>
        <a:xfrm>
          <a:off x="4575984" y="2064472"/>
          <a:ext cx="3796284" cy="451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801"/>
              </a:lnTo>
              <a:lnTo>
                <a:pt x="3796284" y="307801"/>
              </a:lnTo>
              <a:lnTo>
                <a:pt x="3796284" y="451671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B9160-1392-4C12-A9CA-616DD064D3EE}">
      <dsp:nvSpPr>
        <dsp:cNvPr id="0" name=""/>
        <dsp:cNvSpPr/>
      </dsp:nvSpPr>
      <dsp:spPr>
        <a:xfrm>
          <a:off x="4575984" y="2064472"/>
          <a:ext cx="1898142" cy="4516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801"/>
              </a:lnTo>
              <a:lnTo>
                <a:pt x="1898142" y="307801"/>
              </a:lnTo>
              <a:lnTo>
                <a:pt x="1898142" y="451671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B9A27D-B6DF-47A8-9DA3-64CB608AFDBB}">
      <dsp:nvSpPr>
        <dsp:cNvPr id="0" name=""/>
        <dsp:cNvSpPr/>
      </dsp:nvSpPr>
      <dsp:spPr>
        <a:xfrm>
          <a:off x="4530264" y="2064472"/>
          <a:ext cx="91440" cy="4516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1671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F6FF76-EC1F-4709-8EF1-9BF54990B791}">
      <dsp:nvSpPr>
        <dsp:cNvPr id="0" name=""/>
        <dsp:cNvSpPr/>
      </dsp:nvSpPr>
      <dsp:spPr>
        <a:xfrm>
          <a:off x="2677842" y="2064472"/>
          <a:ext cx="1898142" cy="451671"/>
        </a:xfrm>
        <a:custGeom>
          <a:avLst/>
          <a:gdLst/>
          <a:ahLst/>
          <a:cxnLst/>
          <a:rect l="0" t="0" r="0" b="0"/>
          <a:pathLst>
            <a:path>
              <a:moveTo>
                <a:pt x="1898142" y="0"/>
              </a:moveTo>
              <a:lnTo>
                <a:pt x="1898142" y="307801"/>
              </a:lnTo>
              <a:lnTo>
                <a:pt x="0" y="307801"/>
              </a:lnTo>
              <a:lnTo>
                <a:pt x="0" y="451671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107D7-73E6-479A-8272-630C4DC7D89D}">
      <dsp:nvSpPr>
        <dsp:cNvPr id="0" name=""/>
        <dsp:cNvSpPr/>
      </dsp:nvSpPr>
      <dsp:spPr>
        <a:xfrm>
          <a:off x="779699" y="2064472"/>
          <a:ext cx="3796284" cy="451671"/>
        </a:xfrm>
        <a:custGeom>
          <a:avLst/>
          <a:gdLst/>
          <a:ahLst/>
          <a:cxnLst/>
          <a:rect l="0" t="0" r="0" b="0"/>
          <a:pathLst>
            <a:path>
              <a:moveTo>
                <a:pt x="3796284" y="0"/>
              </a:moveTo>
              <a:lnTo>
                <a:pt x="3796284" y="307801"/>
              </a:lnTo>
              <a:lnTo>
                <a:pt x="0" y="307801"/>
              </a:lnTo>
              <a:lnTo>
                <a:pt x="0" y="451671"/>
              </a:lnTo>
            </a:path>
          </a:pathLst>
        </a:cu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E02A53-2029-4B2C-896D-91CD80904A0F}">
      <dsp:nvSpPr>
        <dsp:cNvPr id="0" name=""/>
        <dsp:cNvSpPr/>
      </dsp:nvSpPr>
      <dsp:spPr>
        <a:xfrm>
          <a:off x="1901329" y="1078300"/>
          <a:ext cx="1553025" cy="9861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C3CCC2D-27F4-4810-AC61-038586CCEF3A}">
      <dsp:nvSpPr>
        <dsp:cNvPr id="0" name=""/>
        <dsp:cNvSpPr/>
      </dsp:nvSpPr>
      <dsp:spPr>
        <a:xfrm>
          <a:off x="2073887" y="1242231"/>
          <a:ext cx="1553025" cy="986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4000" kern="1200" dirty="0" smtClean="0"/>
            <a:t>OBT</a:t>
          </a:r>
          <a:endParaRPr lang="id-ID" sz="4000" kern="1200" dirty="0"/>
        </a:p>
      </dsp:txBody>
      <dsp:txXfrm>
        <a:off x="2102771" y="1271115"/>
        <a:ext cx="1495257" cy="928403"/>
      </dsp:txXfrm>
    </dsp:sp>
    <dsp:sp modelId="{A0DCA227-DC7E-4C0F-8D30-A834FDEFE3CD}">
      <dsp:nvSpPr>
        <dsp:cNvPr id="0" name=""/>
        <dsp:cNvSpPr/>
      </dsp:nvSpPr>
      <dsp:spPr>
        <a:xfrm>
          <a:off x="3799471" y="1078300"/>
          <a:ext cx="1553025" cy="9861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083352-E2EC-4FF1-9DA3-22A6D8A59969}">
      <dsp:nvSpPr>
        <dsp:cNvPr id="0" name=""/>
        <dsp:cNvSpPr/>
      </dsp:nvSpPr>
      <dsp:spPr>
        <a:xfrm>
          <a:off x="3972030" y="1242231"/>
          <a:ext cx="1553025" cy="986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birokrasi</a:t>
          </a:r>
          <a:endParaRPr lang="id-ID" sz="2000" kern="1200" dirty="0"/>
        </a:p>
      </dsp:txBody>
      <dsp:txXfrm>
        <a:off x="4000914" y="1271115"/>
        <a:ext cx="1495257" cy="928403"/>
      </dsp:txXfrm>
    </dsp:sp>
    <dsp:sp modelId="{B8AC804B-BC39-4D0F-AF2F-F2015B4C9878}">
      <dsp:nvSpPr>
        <dsp:cNvPr id="0" name=""/>
        <dsp:cNvSpPr/>
      </dsp:nvSpPr>
      <dsp:spPr>
        <a:xfrm>
          <a:off x="3187" y="2516143"/>
          <a:ext cx="1553025" cy="9861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996BE38-2220-479A-AC6F-645A34A8632D}">
      <dsp:nvSpPr>
        <dsp:cNvPr id="0" name=""/>
        <dsp:cNvSpPr/>
      </dsp:nvSpPr>
      <dsp:spPr>
        <a:xfrm>
          <a:off x="175745" y="2680074"/>
          <a:ext cx="1553025" cy="986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kuat, </a:t>
          </a:r>
          <a:endParaRPr lang="id-ID" sz="2000" kern="1200" dirty="0"/>
        </a:p>
      </dsp:txBody>
      <dsp:txXfrm>
        <a:off x="204629" y="2708958"/>
        <a:ext cx="1495257" cy="928403"/>
      </dsp:txXfrm>
    </dsp:sp>
    <dsp:sp modelId="{C5B35B58-AA31-4467-B7C9-D90D0C9C82FD}">
      <dsp:nvSpPr>
        <dsp:cNvPr id="0" name=""/>
        <dsp:cNvSpPr/>
      </dsp:nvSpPr>
      <dsp:spPr>
        <a:xfrm>
          <a:off x="1901329" y="2516143"/>
          <a:ext cx="1553025" cy="9861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9E7DAA3-2138-4FB4-9BF5-4C75C495635D}">
      <dsp:nvSpPr>
        <dsp:cNvPr id="0" name=""/>
        <dsp:cNvSpPr/>
      </dsp:nvSpPr>
      <dsp:spPr>
        <a:xfrm>
          <a:off x="2073887" y="2680074"/>
          <a:ext cx="1553025" cy="986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efisien, efektif, </a:t>
          </a:r>
          <a:endParaRPr lang="id-ID" sz="2000" kern="1200" dirty="0"/>
        </a:p>
      </dsp:txBody>
      <dsp:txXfrm>
        <a:off x="2102771" y="2708958"/>
        <a:ext cx="1495257" cy="928403"/>
      </dsp:txXfrm>
    </dsp:sp>
    <dsp:sp modelId="{90101967-0D1D-41E6-9B9A-C2C925121A41}">
      <dsp:nvSpPr>
        <dsp:cNvPr id="0" name=""/>
        <dsp:cNvSpPr/>
      </dsp:nvSpPr>
      <dsp:spPr>
        <a:xfrm>
          <a:off x="3799471" y="2516143"/>
          <a:ext cx="1553025" cy="9861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80404B-DC9E-4713-8110-6EA6675BFA94}">
      <dsp:nvSpPr>
        <dsp:cNvPr id="0" name=""/>
        <dsp:cNvSpPr/>
      </dsp:nvSpPr>
      <dsp:spPr>
        <a:xfrm>
          <a:off x="3972030" y="2680074"/>
          <a:ext cx="1553025" cy="986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akuntabel, </a:t>
          </a:r>
          <a:endParaRPr lang="id-ID" sz="2000" kern="1200" dirty="0"/>
        </a:p>
      </dsp:txBody>
      <dsp:txXfrm>
        <a:off x="4000914" y="2708958"/>
        <a:ext cx="1495257" cy="928403"/>
      </dsp:txXfrm>
    </dsp:sp>
    <dsp:sp modelId="{3F955583-FC0E-4023-99A3-9F04BDEB4F75}">
      <dsp:nvSpPr>
        <dsp:cNvPr id="0" name=""/>
        <dsp:cNvSpPr/>
      </dsp:nvSpPr>
      <dsp:spPr>
        <a:xfrm>
          <a:off x="5697614" y="2516143"/>
          <a:ext cx="1553025" cy="9861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9EF4B6-30F0-4A77-87FB-518A64BB32D0}">
      <dsp:nvSpPr>
        <dsp:cNvPr id="0" name=""/>
        <dsp:cNvSpPr/>
      </dsp:nvSpPr>
      <dsp:spPr>
        <a:xfrm>
          <a:off x="5870172" y="2680074"/>
          <a:ext cx="1553025" cy="9861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kern="1200" dirty="0" smtClean="0"/>
            <a:t>adaptif dan</a:t>
          </a:r>
          <a:endParaRPr lang="id-ID" sz="2000" kern="1200" dirty="0"/>
        </a:p>
      </dsp:txBody>
      <dsp:txXfrm>
        <a:off x="5899056" y="2708958"/>
        <a:ext cx="1495257" cy="928403"/>
      </dsp:txXfrm>
    </dsp:sp>
    <dsp:sp modelId="{63F049E5-D28E-496D-96FF-83AE454A18C4}">
      <dsp:nvSpPr>
        <dsp:cNvPr id="0" name=""/>
        <dsp:cNvSpPr/>
      </dsp:nvSpPr>
      <dsp:spPr>
        <a:xfrm>
          <a:off x="7595756" y="2516143"/>
          <a:ext cx="1553025" cy="170262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1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D7D119B-0D3B-4F94-95C5-C52AC0D649F5}">
      <dsp:nvSpPr>
        <dsp:cNvPr id="0" name=""/>
        <dsp:cNvSpPr/>
      </dsp:nvSpPr>
      <dsp:spPr>
        <a:xfrm>
          <a:off x="7768315" y="2680074"/>
          <a:ext cx="1553025" cy="1702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000" i="1" kern="1200" dirty="0" smtClean="0"/>
            <a:t>(values) </a:t>
          </a:r>
          <a:r>
            <a:rPr lang="id-ID" sz="2000" kern="1200" dirty="0" smtClean="0"/>
            <a:t>kinerja secara berkelanjutan.</a:t>
          </a:r>
          <a:endParaRPr lang="id-ID" sz="2000" kern="1200" dirty="0"/>
        </a:p>
      </dsp:txBody>
      <dsp:txXfrm>
        <a:off x="7813802" y="2725561"/>
        <a:ext cx="1462051" cy="1611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841C54-549C-45F6-9845-1CF0457AEA18}">
      <dsp:nvSpPr>
        <dsp:cNvPr id="0" name=""/>
        <dsp:cNvSpPr/>
      </dsp:nvSpPr>
      <dsp:spPr>
        <a:xfrm>
          <a:off x="3406080" y="0"/>
          <a:ext cx="1828800" cy="1016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2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300" kern="1200" dirty="0" smtClean="0"/>
            <a:t>visi jelas;</a:t>
          </a:r>
          <a:endParaRPr lang="id-ID" sz="2300" kern="1200" dirty="0"/>
        </a:p>
      </dsp:txBody>
      <dsp:txXfrm>
        <a:off x="3435838" y="29758"/>
        <a:ext cx="1769284" cy="956484"/>
      </dsp:txXfrm>
    </dsp:sp>
    <dsp:sp modelId="{19EB1077-7707-4A5E-BC5F-E99463914100}">
      <dsp:nvSpPr>
        <dsp:cNvPr id="0" name=""/>
        <dsp:cNvSpPr/>
      </dsp:nvSpPr>
      <dsp:spPr>
        <a:xfrm rot="5400000">
          <a:off x="4129980" y="1041399"/>
          <a:ext cx="380999" cy="457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2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800" kern="1200"/>
        </a:p>
      </dsp:txBody>
      <dsp:txXfrm rot="-5400000">
        <a:off x="4183320" y="1079499"/>
        <a:ext cx="274320" cy="266699"/>
      </dsp:txXfrm>
    </dsp:sp>
    <dsp:sp modelId="{B252D1DE-7D73-4268-9949-54E38BE0E812}">
      <dsp:nvSpPr>
        <dsp:cNvPr id="0" name=""/>
        <dsp:cNvSpPr/>
      </dsp:nvSpPr>
      <dsp:spPr>
        <a:xfrm>
          <a:off x="2880318" y="1523999"/>
          <a:ext cx="2880323" cy="1016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3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300" kern="1200" dirty="0" smtClean="0"/>
            <a:t>program jelas dari visinya</a:t>
          </a:r>
          <a:endParaRPr lang="id-ID" sz="2300" kern="1200" dirty="0"/>
        </a:p>
      </dsp:txBody>
      <dsp:txXfrm>
        <a:off x="2910076" y="1553757"/>
        <a:ext cx="2820807" cy="956484"/>
      </dsp:txXfrm>
    </dsp:sp>
    <dsp:sp modelId="{BB64AE3C-C7B0-4162-9807-70FE1F8B599C}">
      <dsp:nvSpPr>
        <dsp:cNvPr id="0" name=""/>
        <dsp:cNvSpPr/>
      </dsp:nvSpPr>
      <dsp:spPr>
        <a:xfrm rot="5400000">
          <a:off x="4129980" y="2565399"/>
          <a:ext cx="381000" cy="45720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3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d-ID" sz="1800" kern="1200"/>
        </a:p>
      </dsp:txBody>
      <dsp:txXfrm rot="-5400000">
        <a:off x="4183320" y="2603499"/>
        <a:ext cx="274320" cy="266700"/>
      </dsp:txXfrm>
    </dsp:sp>
    <dsp:sp modelId="{CFE0F97F-8FE7-4E17-80DE-1E47FAEC89FF}">
      <dsp:nvSpPr>
        <dsp:cNvPr id="0" name=""/>
        <dsp:cNvSpPr/>
      </dsp:nvSpPr>
      <dsp:spPr>
        <a:xfrm>
          <a:off x="2016219" y="3047999"/>
          <a:ext cx="4608521" cy="1016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70000"/>
                <a:satMod val="180000"/>
              </a:schemeClr>
            </a:gs>
            <a:gs pos="62000">
              <a:schemeClr val="accent4">
                <a:hueOff val="0"/>
                <a:satOff val="0"/>
                <a:lumOff val="0"/>
                <a:alphaOff val="0"/>
                <a:tint val="30000"/>
                <a:satMod val="18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22000"/>
                <a:satMod val="18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200" kern="1200" dirty="0" smtClean="0"/>
            <a:t>mempengaruhi </a:t>
          </a:r>
          <a:r>
            <a:rPr lang="id-ID" sz="2200" i="1" kern="1200" dirty="0" smtClean="0"/>
            <a:t>stakeholders</a:t>
          </a:r>
          <a:endParaRPr lang="id-ID" sz="2200" kern="1200" dirty="0"/>
        </a:p>
      </dsp:txBody>
      <dsp:txXfrm>
        <a:off x="2045977" y="3077757"/>
        <a:ext cx="4549005" cy="9564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D1858-22C0-4E58-A78E-6C5BD600F2B9}">
      <dsp:nvSpPr>
        <dsp:cNvPr id="0" name=""/>
        <dsp:cNvSpPr/>
      </dsp:nvSpPr>
      <dsp:spPr>
        <a:xfrm>
          <a:off x="1094" y="882112"/>
          <a:ext cx="3584919" cy="35849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Mendiagnosa lingkungan strategis eksternal kondisi internal langkah solusi inovatifnya </a:t>
          </a:r>
          <a:endParaRPr lang="id-ID" sz="2400" kern="1200" dirty="0"/>
        </a:p>
      </dsp:txBody>
      <dsp:txXfrm>
        <a:off x="526093" y="1407111"/>
        <a:ext cx="2534921" cy="2534921"/>
      </dsp:txXfrm>
    </dsp:sp>
    <dsp:sp modelId="{576BB8B2-FEBC-4FF2-BE81-298E3007E3B0}">
      <dsp:nvSpPr>
        <dsp:cNvPr id="0" name=""/>
        <dsp:cNvSpPr/>
      </dsp:nvSpPr>
      <dsp:spPr>
        <a:xfrm rot="5400000">
          <a:off x="3881769" y="2199570"/>
          <a:ext cx="1254721" cy="950003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E7C64-CE1A-4FBC-9CF7-CBE8467F41D6}">
      <dsp:nvSpPr>
        <dsp:cNvPr id="0" name=""/>
        <dsp:cNvSpPr/>
      </dsp:nvSpPr>
      <dsp:spPr>
        <a:xfrm>
          <a:off x="5378473" y="882112"/>
          <a:ext cx="3584919" cy="35849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kinerja tetap terpelihara, lebih baik, meningkat secara berkelanjutan  </a:t>
          </a:r>
          <a:r>
            <a:rPr lang="id-ID" sz="2400" i="1" kern="1200" dirty="0" smtClean="0"/>
            <a:t>(better performance and continous improvement)</a:t>
          </a:r>
          <a:endParaRPr lang="id-ID" sz="2400" kern="1200" dirty="0"/>
        </a:p>
      </dsp:txBody>
      <dsp:txXfrm>
        <a:off x="5903472" y="1407111"/>
        <a:ext cx="2534921" cy="25349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8D1858-22C0-4E58-A78E-6C5BD600F2B9}">
      <dsp:nvSpPr>
        <dsp:cNvPr id="0" name=""/>
        <dsp:cNvSpPr/>
      </dsp:nvSpPr>
      <dsp:spPr>
        <a:xfrm>
          <a:off x="1094" y="882112"/>
          <a:ext cx="3584919" cy="35849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memiliki pengalaman yang kuat, yang menjadi </a:t>
          </a:r>
          <a:r>
            <a:rPr lang="id-ID" sz="2400" i="1" kern="1200" dirty="0" smtClean="0"/>
            <a:t>tacit knowledge </a:t>
          </a:r>
          <a:endParaRPr lang="id-ID" sz="2400" kern="1200" dirty="0"/>
        </a:p>
      </dsp:txBody>
      <dsp:txXfrm>
        <a:off x="526093" y="1407111"/>
        <a:ext cx="2534921" cy="2534921"/>
      </dsp:txXfrm>
    </dsp:sp>
    <dsp:sp modelId="{576BB8B2-FEBC-4FF2-BE81-298E3007E3B0}">
      <dsp:nvSpPr>
        <dsp:cNvPr id="0" name=""/>
        <dsp:cNvSpPr/>
      </dsp:nvSpPr>
      <dsp:spPr>
        <a:xfrm rot="5400000">
          <a:off x="3881769" y="2199570"/>
          <a:ext cx="1254721" cy="950003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E7C64-CE1A-4FBC-9CF7-CBE8467F41D6}">
      <dsp:nvSpPr>
        <dsp:cNvPr id="0" name=""/>
        <dsp:cNvSpPr/>
      </dsp:nvSpPr>
      <dsp:spPr>
        <a:xfrm>
          <a:off x="5378473" y="882112"/>
          <a:ext cx="3584919" cy="35849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43137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2400" kern="1200" dirty="0" smtClean="0"/>
            <a:t>selalu melakukan perubahan, perbaikan</a:t>
          </a:r>
          <a:endParaRPr lang="id-ID" sz="2400" kern="1200" dirty="0"/>
        </a:p>
      </dsp:txBody>
      <dsp:txXfrm>
        <a:off x="5903472" y="1407111"/>
        <a:ext cx="2534921" cy="2534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042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DA3C2-8A97-40FC-BDEB-0F0975A31620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CBFD5-0983-4299-B057-F8705FD465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4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42975" y="746125"/>
            <a:ext cx="4972050" cy="3729038"/>
          </a:xfrm>
          <a:prstGeom prst="rect">
            <a:avLst/>
          </a:prstGeom>
          <a:noFill/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  <a:noFill/>
          <a:ln/>
        </p:spPr>
        <p:txBody>
          <a:bodyPr lIns="94594" tIns="47297" rIns="94594" bIns="47297"/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3026" y="9448186"/>
            <a:ext cx="2973388" cy="497364"/>
          </a:xfrm>
          <a:prstGeom prst="rect">
            <a:avLst/>
          </a:prstGeom>
          <a:noFill/>
        </p:spPr>
        <p:txBody>
          <a:bodyPr lIns="94594" tIns="47297" rIns="94594" bIns="47297"/>
          <a:lstStyle/>
          <a:p>
            <a:fld id="{F2BD78A1-841E-4F82-80EC-EA4DD3671272}" type="slidenum">
              <a:rPr lang="en-US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3885009" y="0"/>
            <a:ext cx="2971800" cy="49736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2933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0" y="2925286"/>
            <a:ext cx="91440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4600" y="236220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5400" y="3045460"/>
            <a:ext cx="4013200" cy="428625"/>
          </a:xfrm>
        </p:spPr>
        <p:txBody>
          <a:bodyPr tIns="0" anchor="t">
            <a:noAutofit/>
          </a:bodyPr>
          <a:lstStyle>
            <a:lvl1pPr marL="0" indent="0" algn="ctr">
              <a:buNone/>
              <a:defRPr sz="1600" b="0" i="0" cap="none" spc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65400" y="2397760"/>
            <a:ext cx="4013200" cy="599440"/>
          </a:xfrm>
          <a:noFill/>
          <a:ln>
            <a:noFill/>
          </a:ln>
        </p:spPr>
        <p:txBody>
          <a:bodyPr bIns="0" anchor="b"/>
          <a:lstStyle>
            <a:lvl1pPr>
              <a:defRPr>
                <a:effectLst>
                  <a:glow rad="889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457200" y="2020824"/>
            <a:ext cx="8229600" cy="4075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922776"/>
            <a:ext cx="9144000" cy="293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3921760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4600" y="3368040"/>
            <a:ext cx="4114800" cy="112776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 defTabSz="914400" rtl="0" eaLnBrk="1" latinLnBrk="0" hangingPunct="1">
              <a:spcBef>
                <a:spcPts val="400"/>
              </a:spcBef>
              <a:buNone/>
            </a:pPr>
            <a:endParaRPr lang="en-US" sz="1800" b="1" kern="1200" cap="all" spc="0" baseline="0" smtClean="0">
              <a:solidFill>
                <a:schemeClr val="bg1"/>
              </a:solidFill>
              <a:latin typeface="+mj-lt"/>
              <a:ea typeface="+mj-ea"/>
              <a:cs typeface="Tunga" pitchFamily="2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black">
          <a:xfrm>
            <a:off x="2529052" y="3367246"/>
            <a:ext cx="4085897" cy="706821"/>
          </a:xfrm>
          <a:prstGeom prst="rect">
            <a:avLst/>
          </a:prstGeom>
          <a:noFill/>
          <a:ln w="98425" cmpd="thinThick">
            <a:noFill/>
            <a:miter lim="800000"/>
          </a:ln>
        </p:spPr>
        <p:txBody>
          <a:bodyPr vert="horz" lIns="91440" tIns="45720" rIns="91440" bIns="0" rtlCol="0" anchor="b" anchorCtr="0">
            <a:normAutofit/>
          </a:bodyPr>
          <a:lstStyle>
            <a:lvl1pPr>
              <a:defRPr kumimoji="0" lang="en-US" sz="18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black">
          <a:xfrm>
            <a:off x="2518542" y="4084577"/>
            <a:ext cx="4106917" cy="397094"/>
          </a:xfrm>
        </p:spPr>
        <p:txBody>
          <a:bodyPr tIns="0" anchor="t" anchorCtr="0">
            <a:normAutofit/>
          </a:bodyPr>
          <a:lstStyle>
            <a:lvl1pPr marL="0" indent="0" algn="ctr"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Tahom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020824"/>
            <a:ext cx="4023360" cy="40050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0"/>
          <p:cNvSpPr>
            <a:spLocks noGrp="1"/>
          </p:cNvSpPr>
          <p:nvPr>
            <p:ph sz="quarter" idx="13"/>
          </p:nvPr>
        </p:nvSpPr>
        <p:spPr>
          <a:xfrm>
            <a:off x="457201" y="2819400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4" name="Content Placeholder 30"/>
          <p:cNvSpPr>
            <a:spLocks noGrp="1"/>
          </p:cNvSpPr>
          <p:nvPr>
            <p:ph sz="quarter" idx="14"/>
          </p:nvPr>
        </p:nvSpPr>
        <p:spPr>
          <a:xfrm>
            <a:off x="4663440" y="2816352"/>
            <a:ext cx="4023360" cy="320954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kern="1200" cap="none" spc="200" baseline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63440" y="2020824"/>
            <a:ext cx="4023360" cy="704088"/>
          </a:xfrm>
          <a:noFill/>
          <a:ln w="98425" cmpd="thinThick">
            <a:noFill/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1" i="0" kern="1200" cap="none" spc="200" baseline="0" dirty="0" smtClean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0"/>
          <p:cNvSpPr>
            <a:spLocks noGrp="1"/>
          </p:cNvSpPr>
          <p:nvPr>
            <p:ph sz="quarter" idx="14"/>
          </p:nvPr>
        </p:nvSpPr>
        <p:spPr>
          <a:xfrm>
            <a:off x="1485900" y="1914525"/>
            <a:ext cx="6172200" cy="35109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513832"/>
            <a:ext cx="5669280" cy="548640"/>
          </a:xfrm>
        </p:spPr>
        <p:txBody>
          <a:bodyPr vert="horz" lIns="91440" tIns="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lang="en-US" sz="1400" b="0" i="0" kern="1200" cap="none" spc="0" baseline="0" smtClean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52209" y="2026918"/>
            <a:ext cx="5439582" cy="3263750"/>
          </a:xfrm>
          <a:solidFill>
            <a:schemeClr val="tx1"/>
          </a:solidFill>
          <a:ln w="69850" cmpd="dbl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spcBef>
                <a:spcPts val="400"/>
              </a:spcBef>
              <a:buNone/>
              <a:defRPr lang="en-US" sz="1800" b="0" kern="1200" cap="none" spc="0" baseline="0" dirty="0">
                <a:solidFill>
                  <a:schemeClr val="bg1"/>
                </a:solidFill>
                <a:latin typeface="+mj-lt"/>
                <a:ea typeface="+mj-ea"/>
                <a:cs typeface="Tunga" pitchFamily="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1737360" y="5516880"/>
            <a:ext cx="5669280" cy="548640"/>
          </a:xfrm>
        </p:spPr>
        <p:txBody>
          <a:bodyPr vert="horz" lIns="91440" tIns="0" rIns="9144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1400" b="0" i="0" kern="1200" cap="none" spc="30" baseline="0" smtClean="0">
                <a:solidFill>
                  <a:schemeClr val="tx2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marL="0" lvl="0" indent="0" algn="ctr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>
          <a:xfrm>
            <a:off x="2981325" y="273180"/>
            <a:ext cx="3181350" cy="292100"/>
          </a:xfrm>
        </p:spPr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5"/>
          </p:nvPr>
        </p:nvSpPr>
        <p:spPr>
          <a:xfrm>
            <a:off x="4038600" y="6172200"/>
            <a:ext cx="1066800" cy="304800"/>
          </a:xfrm>
        </p:spPr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6"/>
          </p:nvPr>
        </p:nvSpPr>
        <p:spPr>
          <a:xfrm>
            <a:off x="1447800" y="6486525"/>
            <a:ext cx="6248400" cy="2921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rot="5400000">
            <a:off x="4267200" y="3429000"/>
            <a:ext cx="6858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hidden">
          <a:xfrm>
            <a:off x="0" y="1"/>
            <a:ext cx="769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629400" cy="5029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39000" y="914401"/>
            <a:ext cx="926980" cy="5029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850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2959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840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28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79438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367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3645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960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898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802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095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6703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59180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835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056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000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6797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5638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4759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1706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006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8288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659F66-F3DD-434A-9F38-FD3805A714E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279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2E8C62-42DA-4AEB-87C7-EEA6ACC8D13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230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30B809-911A-442C-B2C5-F02A18EE376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109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BA5D1-B364-4F14-BDDA-31A7B6B8CF1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1860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B17A8B-FCE6-44FA-B1DE-1870D7D7F34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441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E3EA94-4F69-4B55-8414-66251371B0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6391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D7D40-47F3-482C-8404-96B43A50067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7525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70601-920A-4C59-8DCF-9B6ED79A74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2971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FD867D-79B5-47E4-BF47-6557BBA3F1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106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CD326-9D6B-46F5-BDE3-7B6C7F7412E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550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BAA7F1-8FF4-4870-817A-A64358F1A3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8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1335973"/>
            <a:ext cx="9144000" cy="552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19301"/>
            <a:ext cx="8229600" cy="4117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81325" y="273180"/>
            <a:ext cx="318135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cap="all" spc="300" baseline="0">
                <a:solidFill>
                  <a:schemeClr val="tx1"/>
                </a:solidFill>
              </a:defRPr>
            </a:lvl1pPr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7800" y="6486525"/>
            <a:ext cx="62484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100" b="0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38600" y="6172200"/>
            <a:ext cx="1066800" cy="3048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ctr">
            <a:normAutofit/>
          </a:bodyPr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1331436"/>
            <a:ext cx="9144000" cy="1588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975360"/>
            <a:ext cx="4114800" cy="701040"/>
          </a:xfrm>
          <a:prstGeom prst="rect">
            <a:avLst/>
          </a:prstGeom>
          <a:solidFill>
            <a:schemeClr val="tx1"/>
          </a:solidFill>
          <a:ln w="76200" cmpd="thinThick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ts val="400"/>
        </a:spcBef>
        <a:buNone/>
        <a:defRPr sz="1800" b="1" kern="1200" cap="all" spc="0" baseline="0">
          <a:solidFill>
            <a:schemeClr val="bg1">
              <a:lumMod val="75000"/>
              <a:lumOff val="25000"/>
            </a:schemeClr>
          </a:solidFill>
          <a:effectLst/>
          <a:latin typeface="+mj-lt"/>
          <a:ea typeface="+mj-ea"/>
          <a:cs typeface="Tunga" pitchFamily="2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None/>
        <a:defRPr sz="20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0" indent="0" algn="ctr" defTabSz="914400" rtl="0" eaLnBrk="1" latinLnBrk="0" hangingPunct="1">
        <a:lnSpc>
          <a:spcPct val="100000"/>
        </a:lnSpc>
        <a:spcBef>
          <a:spcPts val="1200"/>
        </a:spcBef>
        <a:buClr>
          <a:schemeClr val="accent1"/>
        </a:buClr>
        <a:buFontTx/>
        <a:buNone/>
        <a:defRPr sz="1400" kern="1200" baseline="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ctr" defTabSz="914400" rtl="0" eaLnBrk="1" latinLnBrk="0" hangingPunct="1">
        <a:lnSpc>
          <a:spcPct val="100000"/>
        </a:lnSpc>
        <a:spcBef>
          <a:spcPts val="12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948B61FE-4B02-4EB1-9D91-6C8E4879A174}" type="datetimeFigureOut">
              <a:rPr lang="en-US" smtClean="0">
                <a:solidFill>
                  <a:srgbClr val="676A55">
                    <a:tint val="60000"/>
                    <a:satMod val="155000"/>
                  </a:srgbClr>
                </a:solidFill>
              </a:rPr>
              <a:pPr/>
              <a:t>2/3/2020</a:t>
            </a:fld>
            <a:endParaRPr lang="en-US">
              <a:solidFill>
                <a:srgbClr val="676A55">
                  <a:tint val="60000"/>
                  <a:satMod val="155000"/>
                </a:srgb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1F79984F-DBB7-4D38-B159-45A6326405F7}" type="slidenum">
              <a:rPr lang="en-US" smtClean="0">
                <a:solidFill>
                  <a:srgbClr val="EAEBDE">
                    <a:shade val="90000"/>
                  </a:srgbClr>
                </a:solidFill>
              </a:rPr>
              <a:pPr/>
              <a:t>‹#›</a:t>
            </a:fld>
            <a:endParaRPr lang="en-US">
              <a:solidFill>
                <a:srgbClr val="EAEBDE">
                  <a:shade val="90000"/>
                </a:srgb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39980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4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948B61FE-4B02-4EB1-9D91-6C8E4879A174}" type="datetimeFigureOut">
              <a:rPr lang="en-US" smtClean="0"/>
              <a:pPr/>
              <a:t>2/3/2020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F79984F-DBB7-4D38-B159-45A6326405F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876BEE-3AF6-4E3F-8B53-54E0F69101F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638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mailto:erya@bps.go.i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slideLayout" Target="../slideLayouts/slideLayout39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9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18654"/>
            <a:ext cx="8229600" cy="1930226"/>
          </a:xfrm>
        </p:spPr>
        <p:txBody>
          <a:bodyPr>
            <a:normAutofit/>
          </a:bodyPr>
          <a:lstStyle/>
          <a:p>
            <a:r>
              <a:rPr lang="en-US" sz="6000" b="1" spc="50" dirty="0" smtClean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DIAGNOS</a:t>
            </a:r>
            <a:r>
              <a:rPr lang="id-ID" sz="6000" b="1" spc="50" dirty="0" smtClean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 ORGANISASI</a:t>
            </a:r>
            <a:endParaRPr lang="id-ID" sz="6000" dirty="0"/>
          </a:p>
        </p:txBody>
      </p:sp>
      <p:sp>
        <p:nvSpPr>
          <p:cNvPr id="6" name="Rectangle 5"/>
          <p:cNvSpPr/>
          <p:nvPr/>
        </p:nvSpPr>
        <p:spPr>
          <a:xfrm>
            <a:off x="827584" y="3501008"/>
            <a:ext cx="81369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PELATIHAN KEPEMIMPINAN PENGAWAS </a:t>
            </a:r>
            <a:endParaRPr lang="id-ID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fi-FI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ANGKATAN 1</a:t>
            </a:r>
            <a:r>
              <a:rPr lang="id-ID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  <a:p>
            <a:endParaRPr lang="id-ID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id-ID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BADAN PUSAT STATISTIK TAHUN 2020</a:t>
            </a:r>
            <a:endParaRPr lang="fi-FI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effectLst/>
              </a:rPr>
              <a:t>pemimpin perubahan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42169882"/>
              </p:ext>
            </p:extLst>
          </p:nvPr>
        </p:nvGraphicFramePr>
        <p:xfrm>
          <a:off x="179512" y="1508856"/>
          <a:ext cx="8964488" cy="5349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280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i="1" dirty="0">
                <a:effectLst/>
              </a:rPr>
              <a:t>growing </a:t>
            </a:r>
            <a:r>
              <a:rPr lang="id-ID" i="1" dirty="0" smtClean="0">
                <a:effectLst/>
              </a:rPr>
              <a:t>leadership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80447527"/>
              </p:ext>
            </p:extLst>
          </p:nvPr>
        </p:nvGraphicFramePr>
        <p:xfrm>
          <a:off x="0" y="1584176"/>
          <a:ext cx="9324528" cy="5013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449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quote</a:t>
            </a:r>
            <a:endParaRPr lang="id-ID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65314650"/>
              </p:ext>
            </p:extLst>
          </p:nvPr>
        </p:nvGraphicFramePr>
        <p:xfrm>
          <a:off x="179512" y="1556792"/>
          <a:ext cx="8688288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355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>
                <a:effectLst/>
              </a:rPr>
              <a:t>Konsep Isu Strategis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29319601"/>
              </p:ext>
            </p:extLst>
          </p:nvPr>
        </p:nvGraphicFramePr>
        <p:xfrm>
          <a:off x="179512" y="1628800"/>
          <a:ext cx="8784976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0051076"/>
              </p:ext>
            </p:extLst>
          </p:nvPr>
        </p:nvGraphicFramePr>
        <p:xfrm>
          <a:off x="179512" y="5157192"/>
          <a:ext cx="8784976" cy="16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25627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>
                <a:effectLst/>
              </a:rPr>
              <a:t>Konsep Isu Strategis</a:t>
            </a:r>
            <a:endParaRPr lang="id-ID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66913986"/>
              </p:ext>
            </p:extLst>
          </p:nvPr>
        </p:nvGraphicFramePr>
        <p:xfrm>
          <a:off x="179512" y="1988840"/>
          <a:ext cx="8784976" cy="479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8328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>
                <a:effectLst/>
              </a:rPr>
              <a:t>isu tingkat nasional, instansi dan unit organisasi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23344127"/>
              </p:ext>
            </p:extLst>
          </p:nvPr>
        </p:nvGraphicFramePr>
        <p:xfrm>
          <a:off x="251520" y="1556792"/>
          <a:ext cx="8712968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147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32656"/>
            <a:ext cx="4114800" cy="701040"/>
          </a:xfrm>
        </p:spPr>
        <p:txBody>
          <a:bodyPr>
            <a:normAutofit/>
          </a:bodyPr>
          <a:lstStyle/>
          <a:p>
            <a:r>
              <a:rPr lang="id-ID" dirty="0">
                <a:effectLst/>
              </a:rPr>
              <a:t>isu tingkat nasional, instansi dan unit organisasi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16975810"/>
              </p:ext>
            </p:extLst>
          </p:nvPr>
        </p:nvGraphicFramePr>
        <p:xfrm>
          <a:off x="251520" y="1556792"/>
          <a:ext cx="8712968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4106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t="24385" r="62672" b="44058"/>
          <a:stretch/>
        </p:blipFill>
        <p:spPr bwMode="auto">
          <a:xfrm>
            <a:off x="392750" y="148553"/>
            <a:ext cx="8283706" cy="657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737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id-ID" dirty="0">
                <a:effectLst/>
              </a:rPr>
              <a:t>visi </a:t>
            </a:r>
            <a:r>
              <a:rPr lang="id-ID" dirty="0" smtClean="0">
                <a:effectLst/>
              </a:rPr>
              <a:t>pembangunan </a:t>
            </a:r>
            <a:r>
              <a:rPr lang="id-ID" dirty="0">
                <a:effectLst/>
              </a:rPr>
              <a:t>RPJPN 2005-2025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91111069"/>
              </p:ext>
            </p:extLst>
          </p:nvPr>
        </p:nvGraphicFramePr>
        <p:xfrm>
          <a:off x="179512" y="1556792"/>
          <a:ext cx="878497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2961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3200" i="1" dirty="0">
                <a:effectLst/>
              </a:rPr>
              <a:t>Empat Pilar RPJMNIV Tahun 2020 – 2024</a:t>
            </a:r>
            <a:endParaRPr lang="id-ID" sz="3200" i="1" dirty="0"/>
          </a:p>
        </p:txBody>
      </p: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2344420" y="2413639"/>
            <a:ext cx="5974536" cy="943353"/>
            <a:chOff x="2568" y="-239"/>
            <a:chExt cx="8112" cy="810"/>
          </a:xfrm>
        </p:grpSpPr>
        <p:grpSp>
          <p:nvGrpSpPr>
            <p:cNvPr id="99" name="Group 98"/>
            <p:cNvGrpSpPr>
              <a:grpSpLocks/>
            </p:cNvGrpSpPr>
            <p:nvPr/>
          </p:nvGrpSpPr>
          <p:grpSpPr bwMode="auto">
            <a:xfrm>
              <a:off x="2568" y="-239"/>
              <a:ext cx="8112" cy="810"/>
              <a:chOff x="2568" y="-239"/>
              <a:chExt cx="8112" cy="810"/>
            </a:xfrm>
          </p:grpSpPr>
          <p:sp>
            <p:nvSpPr>
              <p:cNvPr id="100" name="Freeform 99"/>
              <p:cNvSpPr>
                <a:spLocks/>
              </p:cNvSpPr>
              <p:nvPr/>
            </p:nvSpPr>
            <p:spPr bwMode="auto">
              <a:xfrm>
                <a:off x="2680" y="122"/>
                <a:ext cx="858" cy="360"/>
              </a:xfrm>
              <a:custGeom>
                <a:avLst/>
                <a:gdLst>
                  <a:gd name="T0" fmla="+- 0 2687 2680"/>
                  <a:gd name="T1" fmla="*/ T0 w 858"/>
                  <a:gd name="T2" fmla="+- 0 463 122"/>
                  <a:gd name="T3" fmla="*/ 463 h 360"/>
                  <a:gd name="T4" fmla="+- 0 2682 2680"/>
                  <a:gd name="T5" fmla="*/ T4 w 858"/>
                  <a:gd name="T6" fmla="+- 0 465 122"/>
                  <a:gd name="T7" fmla="*/ 465 h 360"/>
                  <a:gd name="T8" fmla="+- 0 2680 2680"/>
                  <a:gd name="T9" fmla="*/ T8 w 858"/>
                  <a:gd name="T10" fmla="+- 0 471 122"/>
                  <a:gd name="T11" fmla="*/ 471 h 360"/>
                  <a:gd name="T12" fmla="+- 0 2683 2680"/>
                  <a:gd name="T13" fmla="*/ T12 w 858"/>
                  <a:gd name="T14" fmla="+- 0 476 122"/>
                  <a:gd name="T15" fmla="*/ 476 h 360"/>
                  <a:gd name="T16" fmla="+- 0 2686 2680"/>
                  <a:gd name="T17" fmla="*/ T16 w 858"/>
                  <a:gd name="T18" fmla="+- 0 481 122"/>
                  <a:gd name="T19" fmla="*/ 481 h 360"/>
                  <a:gd name="T20" fmla="+- 0 2692 2680"/>
                  <a:gd name="T21" fmla="*/ T20 w 858"/>
                  <a:gd name="T22" fmla="+- 0 483 122"/>
                  <a:gd name="T23" fmla="*/ 483 h 360"/>
                  <a:gd name="T24" fmla="+- 0 2697 2680"/>
                  <a:gd name="T25" fmla="*/ T24 w 858"/>
                  <a:gd name="T26" fmla="+- 0 480 122"/>
                  <a:gd name="T27" fmla="*/ 480 h 360"/>
                  <a:gd name="T28" fmla="+- 0 3328 2680"/>
                  <a:gd name="T29" fmla="*/ T28 w 858"/>
                  <a:gd name="T30" fmla="+- 0 142 122"/>
                  <a:gd name="T31" fmla="*/ 142 h 360"/>
                  <a:gd name="T32" fmla="+- 0 3534 2680"/>
                  <a:gd name="T33" fmla="*/ T32 w 858"/>
                  <a:gd name="T34" fmla="+- 0 142 122"/>
                  <a:gd name="T35" fmla="*/ 142 h 360"/>
                  <a:gd name="T36" fmla="+- 0 3538 2680"/>
                  <a:gd name="T37" fmla="*/ T36 w 858"/>
                  <a:gd name="T38" fmla="+- 0 138 122"/>
                  <a:gd name="T39" fmla="*/ 138 h 360"/>
                  <a:gd name="T40" fmla="+- 0 3538 2680"/>
                  <a:gd name="T41" fmla="*/ T40 w 858"/>
                  <a:gd name="T42" fmla="+- 0 127 122"/>
                  <a:gd name="T43" fmla="*/ 127 h 360"/>
                  <a:gd name="T44" fmla="+- 0 3534 2680"/>
                  <a:gd name="T45" fmla="*/ T44 w 858"/>
                  <a:gd name="T46" fmla="+- 0 122 122"/>
                  <a:gd name="T47" fmla="*/ 122 h 360"/>
                  <a:gd name="T48" fmla="+- 0 3326 2680"/>
                  <a:gd name="T49" fmla="*/ T48 w 858"/>
                  <a:gd name="T50" fmla="+- 0 122 122"/>
                  <a:gd name="T51" fmla="*/ 122 h 360"/>
                  <a:gd name="T52" fmla="+- 0 3321 2680"/>
                  <a:gd name="T53" fmla="*/ T52 w 858"/>
                  <a:gd name="T54" fmla="+- 0 124 122"/>
                  <a:gd name="T55" fmla="*/ 124 h 360"/>
                  <a:gd name="T56" fmla="+- 0 2687 2680"/>
                  <a:gd name="T57" fmla="*/ T56 w 858"/>
                  <a:gd name="T58" fmla="+- 0 463 122"/>
                  <a:gd name="T59" fmla="*/ 463 h 36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</a:cxnLst>
                <a:rect l="0" t="0" r="r" b="b"/>
                <a:pathLst>
                  <a:path w="858" h="360">
                    <a:moveTo>
                      <a:pt x="7" y="341"/>
                    </a:moveTo>
                    <a:lnTo>
                      <a:pt x="2" y="343"/>
                    </a:lnTo>
                    <a:lnTo>
                      <a:pt x="0" y="349"/>
                    </a:lnTo>
                    <a:lnTo>
                      <a:pt x="3" y="354"/>
                    </a:lnTo>
                    <a:lnTo>
                      <a:pt x="6" y="359"/>
                    </a:lnTo>
                    <a:lnTo>
                      <a:pt x="12" y="361"/>
                    </a:lnTo>
                    <a:lnTo>
                      <a:pt x="17" y="358"/>
                    </a:lnTo>
                    <a:lnTo>
                      <a:pt x="648" y="20"/>
                    </a:lnTo>
                    <a:lnTo>
                      <a:pt x="854" y="20"/>
                    </a:lnTo>
                    <a:lnTo>
                      <a:pt x="858" y="16"/>
                    </a:lnTo>
                    <a:lnTo>
                      <a:pt x="858" y="5"/>
                    </a:lnTo>
                    <a:lnTo>
                      <a:pt x="854" y="0"/>
                    </a:lnTo>
                    <a:lnTo>
                      <a:pt x="646" y="0"/>
                    </a:lnTo>
                    <a:lnTo>
                      <a:pt x="641" y="2"/>
                    </a:lnTo>
                    <a:lnTo>
                      <a:pt x="7" y="341"/>
                    </a:lnTo>
                    <a:close/>
                  </a:path>
                </a:pathLst>
              </a:custGeom>
              <a:solidFill>
                <a:srgbClr val="60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d-ID"/>
              </a:p>
            </p:txBody>
          </p:sp>
          <p:grpSp>
            <p:nvGrpSpPr>
              <p:cNvPr id="101" name="Group 100"/>
              <p:cNvGrpSpPr>
                <a:grpSpLocks/>
              </p:cNvGrpSpPr>
              <p:nvPr/>
            </p:nvGrpSpPr>
            <p:grpSpPr bwMode="auto">
              <a:xfrm>
                <a:off x="2568" y="-239"/>
                <a:ext cx="8112" cy="810"/>
                <a:chOff x="2568" y="-239"/>
                <a:chExt cx="8112" cy="810"/>
              </a:xfrm>
            </p:grpSpPr>
            <p:sp>
              <p:nvSpPr>
                <p:cNvPr id="102" name="Freeform 101"/>
                <p:cNvSpPr>
                  <a:spLocks/>
                </p:cNvSpPr>
                <p:nvPr/>
              </p:nvSpPr>
              <p:spPr bwMode="auto">
                <a:xfrm>
                  <a:off x="2568" y="420"/>
                  <a:ext cx="151" cy="151"/>
                </a:xfrm>
                <a:custGeom>
                  <a:avLst/>
                  <a:gdLst>
                    <a:gd name="T0" fmla="+- 0 2719 2568"/>
                    <a:gd name="T1" fmla="*/ T0 w 151"/>
                    <a:gd name="T2" fmla="+- 0 495 420"/>
                    <a:gd name="T3" fmla="*/ 495 h 151"/>
                    <a:gd name="T4" fmla="+- 0 2719 2568"/>
                    <a:gd name="T5" fmla="*/ T4 w 151"/>
                    <a:gd name="T6" fmla="+- 0 487 420"/>
                    <a:gd name="T7" fmla="*/ 487 h 151"/>
                    <a:gd name="T8" fmla="+- 0 2713 2568"/>
                    <a:gd name="T9" fmla="*/ T8 w 151"/>
                    <a:gd name="T10" fmla="+- 0 465 420"/>
                    <a:gd name="T11" fmla="*/ 465 h 151"/>
                    <a:gd name="T12" fmla="+- 0 2702 2568"/>
                    <a:gd name="T13" fmla="*/ T12 w 151"/>
                    <a:gd name="T14" fmla="+- 0 447 420"/>
                    <a:gd name="T15" fmla="*/ 447 h 151"/>
                    <a:gd name="T16" fmla="+- 0 2686 2568"/>
                    <a:gd name="T17" fmla="*/ T16 w 151"/>
                    <a:gd name="T18" fmla="+- 0 432 420"/>
                    <a:gd name="T19" fmla="*/ 432 h 151"/>
                    <a:gd name="T20" fmla="+- 0 2666 2568"/>
                    <a:gd name="T21" fmla="*/ T20 w 151"/>
                    <a:gd name="T22" fmla="+- 0 423 420"/>
                    <a:gd name="T23" fmla="*/ 423 h 151"/>
                    <a:gd name="T24" fmla="+- 0 2644 2568"/>
                    <a:gd name="T25" fmla="*/ T24 w 151"/>
                    <a:gd name="T26" fmla="+- 0 420 420"/>
                    <a:gd name="T27" fmla="*/ 420 h 151"/>
                    <a:gd name="T28" fmla="+- 0 2635 2568"/>
                    <a:gd name="T29" fmla="*/ T28 w 151"/>
                    <a:gd name="T30" fmla="+- 0 420 420"/>
                    <a:gd name="T31" fmla="*/ 420 h 151"/>
                    <a:gd name="T32" fmla="+- 0 2614 2568"/>
                    <a:gd name="T33" fmla="*/ T32 w 151"/>
                    <a:gd name="T34" fmla="+- 0 426 420"/>
                    <a:gd name="T35" fmla="*/ 426 h 151"/>
                    <a:gd name="T36" fmla="+- 0 2595 2568"/>
                    <a:gd name="T37" fmla="*/ T36 w 151"/>
                    <a:gd name="T38" fmla="+- 0 437 420"/>
                    <a:gd name="T39" fmla="*/ 437 h 151"/>
                    <a:gd name="T40" fmla="+- 0 2581 2568"/>
                    <a:gd name="T41" fmla="*/ T40 w 151"/>
                    <a:gd name="T42" fmla="+- 0 453 420"/>
                    <a:gd name="T43" fmla="*/ 453 h 151"/>
                    <a:gd name="T44" fmla="+- 0 2571 2568"/>
                    <a:gd name="T45" fmla="*/ T44 w 151"/>
                    <a:gd name="T46" fmla="+- 0 473 420"/>
                    <a:gd name="T47" fmla="*/ 473 h 151"/>
                    <a:gd name="T48" fmla="+- 0 2568 2568"/>
                    <a:gd name="T49" fmla="*/ T48 w 151"/>
                    <a:gd name="T50" fmla="+- 0 495 420"/>
                    <a:gd name="T51" fmla="*/ 495 h 151"/>
                    <a:gd name="T52" fmla="+- 0 2568 2568"/>
                    <a:gd name="T53" fmla="*/ T52 w 151"/>
                    <a:gd name="T54" fmla="+- 0 504 420"/>
                    <a:gd name="T55" fmla="*/ 504 h 151"/>
                    <a:gd name="T56" fmla="+- 0 2574 2568"/>
                    <a:gd name="T57" fmla="*/ T56 w 151"/>
                    <a:gd name="T58" fmla="+- 0 525 420"/>
                    <a:gd name="T59" fmla="*/ 525 h 151"/>
                    <a:gd name="T60" fmla="+- 0 2585 2568"/>
                    <a:gd name="T61" fmla="*/ T60 w 151"/>
                    <a:gd name="T62" fmla="+- 0 544 420"/>
                    <a:gd name="T63" fmla="*/ 544 h 151"/>
                    <a:gd name="T64" fmla="+- 0 2601 2568"/>
                    <a:gd name="T65" fmla="*/ T64 w 151"/>
                    <a:gd name="T66" fmla="+- 0 558 420"/>
                    <a:gd name="T67" fmla="*/ 558 h 151"/>
                    <a:gd name="T68" fmla="+- 0 2621 2568"/>
                    <a:gd name="T69" fmla="*/ T68 w 151"/>
                    <a:gd name="T70" fmla="+- 0 568 420"/>
                    <a:gd name="T71" fmla="*/ 568 h 151"/>
                    <a:gd name="T72" fmla="+- 0 2644 2568"/>
                    <a:gd name="T73" fmla="*/ T72 w 151"/>
                    <a:gd name="T74" fmla="+- 0 571 420"/>
                    <a:gd name="T75" fmla="*/ 571 h 151"/>
                    <a:gd name="T76" fmla="+- 0 2652 2568"/>
                    <a:gd name="T77" fmla="*/ T76 w 151"/>
                    <a:gd name="T78" fmla="+- 0 571 420"/>
                    <a:gd name="T79" fmla="*/ 571 h 151"/>
                    <a:gd name="T80" fmla="+- 0 2673 2568"/>
                    <a:gd name="T81" fmla="*/ T80 w 151"/>
                    <a:gd name="T82" fmla="+- 0 565 420"/>
                    <a:gd name="T83" fmla="*/ 565 h 151"/>
                    <a:gd name="T84" fmla="+- 0 2692 2568"/>
                    <a:gd name="T85" fmla="*/ T84 w 151"/>
                    <a:gd name="T86" fmla="+- 0 554 420"/>
                    <a:gd name="T87" fmla="*/ 554 h 151"/>
                    <a:gd name="T88" fmla="+- 0 2706 2568"/>
                    <a:gd name="T89" fmla="*/ T88 w 151"/>
                    <a:gd name="T90" fmla="+- 0 538 420"/>
                    <a:gd name="T91" fmla="*/ 538 h 151"/>
                    <a:gd name="T92" fmla="+- 0 2716 2568"/>
                    <a:gd name="T93" fmla="*/ T92 w 151"/>
                    <a:gd name="T94" fmla="+- 0 518 420"/>
                    <a:gd name="T95" fmla="*/ 518 h 151"/>
                    <a:gd name="T96" fmla="+- 0 2719 2568"/>
                    <a:gd name="T97" fmla="*/ T96 w 151"/>
                    <a:gd name="T98" fmla="+- 0 495 420"/>
                    <a:gd name="T99" fmla="*/ 495 h 15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  <a:cxn ang="0">
                      <a:pos x="T45" y="T47"/>
                    </a:cxn>
                    <a:cxn ang="0">
                      <a:pos x="T49" y="T51"/>
                    </a:cxn>
                    <a:cxn ang="0">
                      <a:pos x="T53" y="T55"/>
                    </a:cxn>
                    <a:cxn ang="0">
                      <a:pos x="T57" y="T59"/>
                    </a:cxn>
                    <a:cxn ang="0">
                      <a:pos x="T61" y="T63"/>
                    </a:cxn>
                    <a:cxn ang="0">
                      <a:pos x="T65" y="T67"/>
                    </a:cxn>
                    <a:cxn ang="0">
                      <a:pos x="T69" y="T71"/>
                    </a:cxn>
                    <a:cxn ang="0">
                      <a:pos x="T73" y="T75"/>
                    </a:cxn>
                    <a:cxn ang="0">
                      <a:pos x="T77" y="T79"/>
                    </a:cxn>
                    <a:cxn ang="0">
                      <a:pos x="T81" y="T83"/>
                    </a:cxn>
                    <a:cxn ang="0">
                      <a:pos x="T85" y="T87"/>
                    </a:cxn>
                    <a:cxn ang="0">
                      <a:pos x="T89" y="T91"/>
                    </a:cxn>
                    <a:cxn ang="0">
                      <a:pos x="T93" y="T95"/>
                    </a:cxn>
                    <a:cxn ang="0">
                      <a:pos x="T97" y="T99"/>
                    </a:cxn>
                  </a:cxnLst>
                  <a:rect l="0" t="0" r="r" b="b"/>
                  <a:pathLst>
                    <a:path w="151" h="151">
                      <a:moveTo>
                        <a:pt x="151" y="75"/>
                      </a:moveTo>
                      <a:lnTo>
                        <a:pt x="151" y="67"/>
                      </a:lnTo>
                      <a:lnTo>
                        <a:pt x="145" y="45"/>
                      </a:lnTo>
                      <a:lnTo>
                        <a:pt x="134" y="27"/>
                      </a:lnTo>
                      <a:lnTo>
                        <a:pt x="118" y="12"/>
                      </a:lnTo>
                      <a:lnTo>
                        <a:pt x="98" y="3"/>
                      </a:lnTo>
                      <a:lnTo>
                        <a:pt x="76" y="0"/>
                      </a:lnTo>
                      <a:lnTo>
                        <a:pt x="67" y="0"/>
                      </a:lnTo>
                      <a:lnTo>
                        <a:pt x="46" y="6"/>
                      </a:lnTo>
                      <a:lnTo>
                        <a:pt x="27" y="17"/>
                      </a:lnTo>
                      <a:lnTo>
                        <a:pt x="13" y="33"/>
                      </a:lnTo>
                      <a:lnTo>
                        <a:pt x="3" y="53"/>
                      </a:lnTo>
                      <a:lnTo>
                        <a:pt x="0" y="75"/>
                      </a:lnTo>
                      <a:lnTo>
                        <a:pt x="0" y="84"/>
                      </a:lnTo>
                      <a:lnTo>
                        <a:pt x="6" y="105"/>
                      </a:lnTo>
                      <a:lnTo>
                        <a:pt x="17" y="124"/>
                      </a:lnTo>
                      <a:lnTo>
                        <a:pt x="33" y="138"/>
                      </a:lnTo>
                      <a:lnTo>
                        <a:pt x="53" y="148"/>
                      </a:lnTo>
                      <a:lnTo>
                        <a:pt x="76" y="151"/>
                      </a:lnTo>
                      <a:lnTo>
                        <a:pt x="84" y="151"/>
                      </a:lnTo>
                      <a:lnTo>
                        <a:pt x="105" y="145"/>
                      </a:lnTo>
                      <a:lnTo>
                        <a:pt x="124" y="134"/>
                      </a:lnTo>
                      <a:lnTo>
                        <a:pt x="138" y="118"/>
                      </a:lnTo>
                      <a:lnTo>
                        <a:pt x="148" y="98"/>
                      </a:lnTo>
                      <a:lnTo>
                        <a:pt x="151" y="75"/>
                      </a:lnTo>
                      <a:close/>
                    </a:path>
                  </a:pathLst>
                </a:custGeom>
                <a:solidFill>
                  <a:srgbClr val="6061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id-ID"/>
                </a:p>
              </p:txBody>
            </p:sp>
            <p:grpSp>
              <p:nvGrpSpPr>
                <p:cNvPr id="103" name="Group 102"/>
                <p:cNvGrpSpPr>
                  <a:grpSpLocks/>
                </p:cNvGrpSpPr>
                <p:nvPr/>
              </p:nvGrpSpPr>
              <p:grpSpPr bwMode="auto">
                <a:xfrm>
                  <a:off x="3444" y="-239"/>
                  <a:ext cx="7236" cy="744"/>
                  <a:chOff x="3444" y="-239"/>
                  <a:chExt cx="7236" cy="744"/>
                </a:xfrm>
              </p:grpSpPr>
              <p:sp>
                <p:nvSpPr>
                  <p:cNvPr id="104" name="Freeform 103"/>
                  <p:cNvSpPr>
                    <a:spLocks/>
                  </p:cNvSpPr>
                  <p:nvPr/>
                </p:nvSpPr>
                <p:spPr bwMode="auto">
                  <a:xfrm>
                    <a:off x="3444" y="-239"/>
                    <a:ext cx="7236" cy="744"/>
                  </a:xfrm>
                  <a:custGeom>
                    <a:avLst/>
                    <a:gdLst>
                      <a:gd name="T0" fmla="+- 0 10313 3444"/>
                      <a:gd name="T1" fmla="*/ T0 w 7236"/>
                      <a:gd name="T2" fmla="+- 0 504 -239"/>
                      <a:gd name="T3" fmla="*/ 504 h 744"/>
                      <a:gd name="T4" fmla="+- 0 10376 3444"/>
                      <a:gd name="T5" fmla="*/ T4 w 7236"/>
                      <a:gd name="T6" fmla="+- 0 498 -239"/>
                      <a:gd name="T7" fmla="*/ 498 h 744"/>
                      <a:gd name="T8" fmla="+- 0 10436 3444"/>
                      <a:gd name="T9" fmla="*/ T8 w 7236"/>
                      <a:gd name="T10" fmla="+- 0 482 -239"/>
                      <a:gd name="T11" fmla="*/ 482 h 744"/>
                      <a:gd name="T12" fmla="+- 0 10491 3444"/>
                      <a:gd name="T13" fmla="*/ T12 w 7236"/>
                      <a:gd name="T14" fmla="+- 0 456 -239"/>
                      <a:gd name="T15" fmla="*/ 456 h 744"/>
                      <a:gd name="T16" fmla="+- 0 10541 3444"/>
                      <a:gd name="T17" fmla="*/ T16 w 7236"/>
                      <a:gd name="T18" fmla="+- 0 422 -239"/>
                      <a:gd name="T19" fmla="*/ 422 h 744"/>
                      <a:gd name="T20" fmla="+- 0 10588 3444"/>
                      <a:gd name="T21" fmla="*/ T20 w 7236"/>
                      <a:gd name="T22" fmla="+- 0 377 -239"/>
                      <a:gd name="T23" fmla="*/ 377 h 744"/>
                      <a:gd name="T24" fmla="+- 0 10624 3444"/>
                      <a:gd name="T25" fmla="*/ T24 w 7236"/>
                      <a:gd name="T26" fmla="+- 0 329 -239"/>
                      <a:gd name="T27" fmla="*/ 329 h 744"/>
                      <a:gd name="T28" fmla="+- 0 10652 3444"/>
                      <a:gd name="T29" fmla="*/ T28 w 7236"/>
                      <a:gd name="T30" fmla="+- 0 275 -239"/>
                      <a:gd name="T31" fmla="*/ 275 h 744"/>
                      <a:gd name="T32" fmla="+- 0 10670 3444"/>
                      <a:gd name="T33" fmla="*/ T32 w 7236"/>
                      <a:gd name="T34" fmla="+- 0 216 -239"/>
                      <a:gd name="T35" fmla="*/ 216 h 744"/>
                      <a:gd name="T36" fmla="+- 0 10679 3444"/>
                      <a:gd name="T37" fmla="*/ T36 w 7236"/>
                      <a:gd name="T38" fmla="+- 0 154 -239"/>
                      <a:gd name="T39" fmla="*/ 154 h 744"/>
                      <a:gd name="T40" fmla="+- 0 10680 3444"/>
                      <a:gd name="T41" fmla="*/ T40 w 7236"/>
                      <a:gd name="T42" fmla="+- 0 133 -239"/>
                      <a:gd name="T43" fmla="*/ 133 h 744"/>
                      <a:gd name="T44" fmla="+- 0 10680 3444"/>
                      <a:gd name="T45" fmla="*/ T44 w 7236"/>
                      <a:gd name="T46" fmla="+- 0 132 -239"/>
                      <a:gd name="T47" fmla="*/ 132 h 744"/>
                      <a:gd name="T48" fmla="+- 0 10675 3444"/>
                      <a:gd name="T49" fmla="*/ T48 w 7236"/>
                      <a:gd name="T50" fmla="+- 0 72 -239"/>
                      <a:gd name="T51" fmla="*/ 72 h 744"/>
                      <a:gd name="T52" fmla="+- 0 10651 3444"/>
                      <a:gd name="T53" fmla="*/ T52 w 7236"/>
                      <a:gd name="T54" fmla="+- 0 -12 -239"/>
                      <a:gd name="T55" fmla="*/ -12 h 744"/>
                      <a:gd name="T56" fmla="+- 0 10608 3444"/>
                      <a:gd name="T57" fmla="*/ T56 w 7236"/>
                      <a:gd name="T58" fmla="+- 0 -87 -239"/>
                      <a:gd name="T59" fmla="*/ -87 h 744"/>
                      <a:gd name="T60" fmla="+- 0 10550 3444"/>
                      <a:gd name="T61" fmla="*/ T60 w 7236"/>
                      <a:gd name="T62" fmla="+- 0 -150 -239"/>
                      <a:gd name="T63" fmla="*/ -150 h 744"/>
                      <a:gd name="T64" fmla="+- 0 10479 3444"/>
                      <a:gd name="T65" fmla="*/ T64 w 7236"/>
                      <a:gd name="T66" fmla="+- 0 -198 -239"/>
                      <a:gd name="T67" fmla="*/ -198 h 744"/>
                      <a:gd name="T68" fmla="+- 0 10397 3444"/>
                      <a:gd name="T69" fmla="*/ T68 w 7236"/>
                      <a:gd name="T70" fmla="+- 0 -229 -239"/>
                      <a:gd name="T71" fmla="*/ -229 h 744"/>
                      <a:gd name="T72" fmla="+- 0 10309 3444"/>
                      <a:gd name="T73" fmla="*/ T72 w 7236"/>
                      <a:gd name="T74" fmla="+- 0 -239 -239"/>
                      <a:gd name="T75" fmla="*/ -239 h 744"/>
                      <a:gd name="T76" fmla="+- 0 3811 3444"/>
                      <a:gd name="T77" fmla="*/ T76 w 7236"/>
                      <a:gd name="T78" fmla="+- 0 -239 -239"/>
                      <a:gd name="T79" fmla="*/ -239 h 744"/>
                      <a:gd name="T80" fmla="+- 0 3748 3444"/>
                      <a:gd name="T81" fmla="*/ T80 w 7236"/>
                      <a:gd name="T82" fmla="+- 0 -233 -239"/>
                      <a:gd name="T83" fmla="*/ -233 h 744"/>
                      <a:gd name="T84" fmla="+- 0 3688 3444"/>
                      <a:gd name="T85" fmla="*/ T84 w 7236"/>
                      <a:gd name="T86" fmla="+- 0 -217 -239"/>
                      <a:gd name="T87" fmla="*/ -217 h 744"/>
                      <a:gd name="T88" fmla="+- 0 3633 3444"/>
                      <a:gd name="T89" fmla="*/ T88 w 7236"/>
                      <a:gd name="T90" fmla="+- 0 -191 -239"/>
                      <a:gd name="T91" fmla="*/ -191 h 744"/>
                      <a:gd name="T92" fmla="+- 0 3583 3444"/>
                      <a:gd name="T93" fmla="*/ T92 w 7236"/>
                      <a:gd name="T94" fmla="+- 0 -157 -239"/>
                      <a:gd name="T95" fmla="*/ -157 h 744"/>
                      <a:gd name="T96" fmla="+- 0 3536 3444"/>
                      <a:gd name="T97" fmla="*/ T96 w 7236"/>
                      <a:gd name="T98" fmla="+- 0 -112 -239"/>
                      <a:gd name="T99" fmla="*/ -112 h 744"/>
                      <a:gd name="T100" fmla="+- 0 3500 3444"/>
                      <a:gd name="T101" fmla="*/ T100 w 7236"/>
                      <a:gd name="T102" fmla="+- 0 -64 -239"/>
                      <a:gd name="T103" fmla="*/ -64 h 744"/>
                      <a:gd name="T104" fmla="+- 0 3472 3444"/>
                      <a:gd name="T105" fmla="*/ T104 w 7236"/>
                      <a:gd name="T106" fmla="+- 0 -10 -239"/>
                      <a:gd name="T107" fmla="*/ -10 h 744"/>
                      <a:gd name="T108" fmla="+- 0 3454 3444"/>
                      <a:gd name="T109" fmla="*/ T108 w 7236"/>
                      <a:gd name="T110" fmla="+- 0 49 -239"/>
                      <a:gd name="T111" fmla="*/ 49 h 744"/>
                      <a:gd name="T112" fmla="+- 0 3445 3444"/>
                      <a:gd name="T113" fmla="*/ T112 w 7236"/>
                      <a:gd name="T114" fmla="+- 0 111 -239"/>
                      <a:gd name="T115" fmla="*/ 111 h 744"/>
                      <a:gd name="T116" fmla="+- 0 3444 3444"/>
                      <a:gd name="T117" fmla="*/ T116 w 7236"/>
                      <a:gd name="T118" fmla="+- 0 132 -239"/>
                      <a:gd name="T119" fmla="*/ 132 h 744"/>
                      <a:gd name="T120" fmla="+- 0 3445 3444"/>
                      <a:gd name="T121" fmla="*/ T120 w 7236"/>
                      <a:gd name="T122" fmla="+- 0 163 -239"/>
                      <a:gd name="T123" fmla="*/ 163 h 744"/>
                      <a:gd name="T124" fmla="+- 0 3463 3444"/>
                      <a:gd name="T125" fmla="*/ T124 w 7236"/>
                      <a:gd name="T126" fmla="+- 0 250 -239"/>
                      <a:gd name="T127" fmla="*/ 250 h 744"/>
                      <a:gd name="T128" fmla="+- 0 3500 3444"/>
                      <a:gd name="T129" fmla="*/ T128 w 7236"/>
                      <a:gd name="T130" fmla="+- 0 328 -239"/>
                      <a:gd name="T131" fmla="*/ 328 h 744"/>
                      <a:gd name="T132" fmla="+- 0 3553 3444"/>
                      <a:gd name="T133" fmla="*/ T132 w 7236"/>
                      <a:gd name="T134" fmla="+- 0 395 -239"/>
                      <a:gd name="T135" fmla="*/ 395 h 744"/>
                      <a:gd name="T136" fmla="+- 0 3620 3444"/>
                      <a:gd name="T137" fmla="*/ T136 w 7236"/>
                      <a:gd name="T138" fmla="+- 0 449 -239"/>
                      <a:gd name="T139" fmla="*/ 449 h 744"/>
                      <a:gd name="T140" fmla="+- 0 3698 3444"/>
                      <a:gd name="T141" fmla="*/ T140 w 7236"/>
                      <a:gd name="T142" fmla="+- 0 485 -239"/>
                      <a:gd name="T143" fmla="*/ 485 h 744"/>
                      <a:gd name="T144" fmla="+- 0 3785 3444"/>
                      <a:gd name="T145" fmla="*/ T144 w 7236"/>
                      <a:gd name="T146" fmla="+- 0 503 -239"/>
                      <a:gd name="T147" fmla="*/ 503 h 744"/>
                      <a:gd name="T148" fmla="+- 0 3816 3444"/>
                      <a:gd name="T149" fmla="*/ T148 w 7236"/>
                      <a:gd name="T150" fmla="+- 0 504 -239"/>
                      <a:gd name="T151" fmla="*/ 504 h 744"/>
                      <a:gd name="T152" fmla="+- 0 10313 3444"/>
                      <a:gd name="T153" fmla="*/ T152 w 7236"/>
                      <a:gd name="T154" fmla="+- 0 504 -239"/>
                      <a:gd name="T155" fmla="*/ 504 h 744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  <a:cxn ang="0">
                        <a:pos x="T21" y="T23"/>
                      </a:cxn>
                      <a:cxn ang="0">
                        <a:pos x="T25" y="T27"/>
                      </a:cxn>
                      <a:cxn ang="0">
                        <a:pos x="T29" y="T31"/>
                      </a:cxn>
                      <a:cxn ang="0">
                        <a:pos x="T33" y="T35"/>
                      </a:cxn>
                      <a:cxn ang="0">
                        <a:pos x="T37" y="T39"/>
                      </a:cxn>
                      <a:cxn ang="0">
                        <a:pos x="T41" y="T43"/>
                      </a:cxn>
                      <a:cxn ang="0">
                        <a:pos x="T45" y="T47"/>
                      </a:cxn>
                      <a:cxn ang="0">
                        <a:pos x="T49" y="T51"/>
                      </a:cxn>
                      <a:cxn ang="0">
                        <a:pos x="T53" y="T55"/>
                      </a:cxn>
                      <a:cxn ang="0">
                        <a:pos x="T57" y="T59"/>
                      </a:cxn>
                      <a:cxn ang="0">
                        <a:pos x="T61" y="T63"/>
                      </a:cxn>
                      <a:cxn ang="0">
                        <a:pos x="T65" y="T67"/>
                      </a:cxn>
                      <a:cxn ang="0">
                        <a:pos x="T69" y="T71"/>
                      </a:cxn>
                      <a:cxn ang="0">
                        <a:pos x="T73" y="T75"/>
                      </a:cxn>
                      <a:cxn ang="0">
                        <a:pos x="T77" y="T79"/>
                      </a:cxn>
                      <a:cxn ang="0">
                        <a:pos x="T81" y="T83"/>
                      </a:cxn>
                      <a:cxn ang="0">
                        <a:pos x="T85" y="T87"/>
                      </a:cxn>
                      <a:cxn ang="0">
                        <a:pos x="T89" y="T91"/>
                      </a:cxn>
                      <a:cxn ang="0">
                        <a:pos x="T93" y="T95"/>
                      </a:cxn>
                      <a:cxn ang="0">
                        <a:pos x="T97" y="T99"/>
                      </a:cxn>
                      <a:cxn ang="0">
                        <a:pos x="T101" y="T103"/>
                      </a:cxn>
                      <a:cxn ang="0">
                        <a:pos x="T105" y="T107"/>
                      </a:cxn>
                      <a:cxn ang="0">
                        <a:pos x="T109" y="T111"/>
                      </a:cxn>
                      <a:cxn ang="0">
                        <a:pos x="T113" y="T115"/>
                      </a:cxn>
                      <a:cxn ang="0">
                        <a:pos x="T117" y="T119"/>
                      </a:cxn>
                      <a:cxn ang="0">
                        <a:pos x="T121" y="T123"/>
                      </a:cxn>
                      <a:cxn ang="0">
                        <a:pos x="T125" y="T127"/>
                      </a:cxn>
                      <a:cxn ang="0">
                        <a:pos x="T129" y="T131"/>
                      </a:cxn>
                      <a:cxn ang="0">
                        <a:pos x="T133" y="T135"/>
                      </a:cxn>
                      <a:cxn ang="0">
                        <a:pos x="T137" y="T139"/>
                      </a:cxn>
                      <a:cxn ang="0">
                        <a:pos x="T141" y="T143"/>
                      </a:cxn>
                      <a:cxn ang="0">
                        <a:pos x="T145" y="T147"/>
                      </a:cxn>
                      <a:cxn ang="0">
                        <a:pos x="T149" y="T151"/>
                      </a:cxn>
                      <a:cxn ang="0">
                        <a:pos x="T153" y="T155"/>
                      </a:cxn>
                    </a:cxnLst>
                    <a:rect l="0" t="0" r="r" b="b"/>
                    <a:pathLst>
                      <a:path w="7236" h="744">
                        <a:moveTo>
                          <a:pt x="6869" y="743"/>
                        </a:moveTo>
                        <a:lnTo>
                          <a:pt x="6932" y="737"/>
                        </a:lnTo>
                        <a:lnTo>
                          <a:pt x="6992" y="721"/>
                        </a:lnTo>
                        <a:lnTo>
                          <a:pt x="7047" y="695"/>
                        </a:lnTo>
                        <a:lnTo>
                          <a:pt x="7097" y="661"/>
                        </a:lnTo>
                        <a:lnTo>
                          <a:pt x="7144" y="616"/>
                        </a:lnTo>
                        <a:lnTo>
                          <a:pt x="7180" y="568"/>
                        </a:lnTo>
                        <a:lnTo>
                          <a:pt x="7208" y="514"/>
                        </a:lnTo>
                        <a:lnTo>
                          <a:pt x="7226" y="455"/>
                        </a:lnTo>
                        <a:lnTo>
                          <a:pt x="7235" y="393"/>
                        </a:lnTo>
                        <a:lnTo>
                          <a:pt x="7236" y="372"/>
                        </a:lnTo>
                        <a:lnTo>
                          <a:pt x="7236" y="371"/>
                        </a:lnTo>
                        <a:lnTo>
                          <a:pt x="7231" y="311"/>
                        </a:lnTo>
                        <a:lnTo>
                          <a:pt x="7207" y="227"/>
                        </a:lnTo>
                        <a:lnTo>
                          <a:pt x="7164" y="152"/>
                        </a:lnTo>
                        <a:lnTo>
                          <a:pt x="7106" y="89"/>
                        </a:lnTo>
                        <a:lnTo>
                          <a:pt x="7035" y="41"/>
                        </a:lnTo>
                        <a:lnTo>
                          <a:pt x="6953" y="10"/>
                        </a:lnTo>
                        <a:lnTo>
                          <a:pt x="6865" y="0"/>
                        </a:lnTo>
                        <a:lnTo>
                          <a:pt x="367" y="0"/>
                        </a:lnTo>
                        <a:lnTo>
                          <a:pt x="304" y="6"/>
                        </a:lnTo>
                        <a:lnTo>
                          <a:pt x="244" y="22"/>
                        </a:lnTo>
                        <a:lnTo>
                          <a:pt x="189" y="48"/>
                        </a:lnTo>
                        <a:lnTo>
                          <a:pt x="139" y="82"/>
                        </a:lnTo>
                        <a:lnTo>
                          <a:pt x="92" y="127"/>
                        </a:lnTo>
                        <a:lnTo>
                          <a:pt x="56" y="175"/>
                        </a:lnTo>
                        <a:lnTo>
                          <a:pt x="28" y="229"/>
                        </a:lnTo>
                        <a:lnTo>
                          <a:pt x="10" y="288"/>
                        </a:lnTo>
                        <a:lnTo>
                          <a:pt x="1" y="350"/>
                        </a:lnTo>
                        <a:lnTo>
                          <a:pt x="0" y="371"/>
                        </a:lnTo>
                        <a:lnTo>
                          <a:pt x="1" y="402"/>
                        </a:lnTo>
                        <a:lnTo>
                          <a:pt x="19" y="489"/>
                        </a:lnTo>
                        <a:lnTo>
                          <a:pt x="56" y="567"/>
                        </a:lnTo>
                        <a:lnTo>
                          <a:pt x="109" y="634"/>
                        </a:lnTo>
                        <a:lnTo>
                          <a:pt x="176" y="688"/>
                        </a:lnTo>
                        <a:lnTo>
                          <a:pt x="254" y="724"/>
                        </a:lnTo>
                        <a:lnTo>
                          <a:pt x="341" y="742"/>
                        </a:lnTo>
                        <a:lnTo>
                          <a:pt x="372" y="743"/>
                        </a:lnTo>
                        <a:lnTo>
                          <a:pt x="6869" y="743"/>
                        </a:lnTo>
                        <a:close/>
                      </a:path>
                    </a:pathLst>
                  </a:custGeom>
                  <a:solidFill>
                    <a:srgbClr val="F6B85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id-ID"/>
                  </a:p>
                </p:txBody>
              </p:sp>
              <p:grpSp>
                <p:nvGrpSpPr>
                  <p:cNvPr id="105" name="Group 104"/>
                  <p:cNvGrpSpPr>
                    <a:grpSpLocks/>
                  </p:cNvGrpSpPr>
                  <p:nvPr/>
                </p:nvGrpSpPr>
                <p:grpSpPr bwMode="auto">
                  <a:xfrm>
                    <a:off x="3444" y="-239"/>
                    <a:ext cx="950" cy="744"/>
                    <a:chOff x="3444" y="-239"/>
                    <a:chExt cx="950" cy="744"/>
                  </a:xfrm>
                </p:grpSpPr>
                <p:sp>
                  <p:nvSpPr>
                    <p:cNvPr id="106" name="Freeform 105"/>
                    <p:cNvSpPr>
                      <a:spLocks/>
                    </p:cNvSpPr>
                    <p:nvPr/>
                  </p:nvSpPr>
                  <p:spPr bwMode="auto">
                    <a:xfrm>
                      <a:off x="3444" y="-239"/>
                      <a:ext cx="950" cy="744"/>
                    </a:xfrm>
                    <a:custGeom>
                      <a:avLst/>
                      <a:gdLst>
                        <a:gd name="T0" fmla="+- 0 4394 3444"/>
                        <a:gd name="T1" fmla="*/ T0 w 950"/>
                        <a:gd name="T2" fmla="+- 0 -239 -239"/>
                        <a:gd name="T3" fmla="*/ -239 h 744"/>
                        <a:gd name="T4" fmla="+- 0 3815 3444"/>
                        <a:gd name="T5" fmla="*/ T4 w 950"/>
                        <a:gd name="T6" fmla="+- 0 -239 -239"/>
                        <a:gd name="T7" fmla="*/ -239 h 744"/>
                        <a:gd name="T8" fmla="+- 0 3786 3444"/>
                        <a:gd name="T9" fmla="*/ T8 w 950"/>
                        <a:gd name="T10" fmla="+- 0 -238 -239"/>
                        <a:gd name="T11" fmla="*/ -238 h 744"/>
                        <a:gd name="T12" fmla="+- 0 3727 3444"/>
                        <a:gd name="T13" fmla="*/ T12 w 950"/>
                        <a:gd name="T14" fmla="+- 0 -229 -239"/>
                        <a:gd name="T15" fmla="*/ -229 h 744"/>
                        <a:gd name="T16" fmla="+- 0 3671 3444"/>
                        <a:gd name="T17" fmla="*/ T16 w 950"/>
                        <a:gd name="T18" fmla="+- 0 -210 -239"/>
                        <a:gd name="T19" fmla="*/ -210 h 744"/>
                        <a:gd name="T20" fmla="+- 0 3620 3444"/>
                        <a:gd name="T21" fmla="*/ T20 w 950"/>
                        <a:gd name="T22" fmla="+- 0 -184 -239"/>
                        <a:gd name="T23" fmla="*/ -184 h 744"/>
                        <a:gd name="T24" fmla="+- 0 3574 3444"/>
                        <a:gd name="T25" fmla="*/ T24 w 950"/>
                        <a:gd name="T26" fmla="+- 0 -150 -239"/>
                        <a:gd name="T27" fmla="*/ -150 h 744"/>
                        <a:gd name="T28" fmla="+- 0 3534 3444"/>
                        <a:gd name="T29" fmla="*/ T28 w 950"/>
                        <a:gd name="T30" fmla="+- 0 -110 -239"/>
                        <a:gd name="T31" fmla="*/ -110 h 744"/>
                        <a:gd name="T32" fmla="+- 0 3500 3444"/>
                        <a:gd name="T33" fmla="*/ T32 w 950"/>
                        <a:gd name="T34" fmla="+- 0 -63 -239"/>
                        <a:gd name="T35" fmla="*/ -63 h 744"/>
                        <a:gd name="T36" fmla="+- 0 3473 3444"/>
                        <a:gd name="T37" fmla="*/ T36 w 950"/>
                        <a:gd name="T38" fmla="+- 0 -12 -239"/>
                        <a:gd name="T39" fmla="*/ -12 h 744"/>
                        <a:gd name="T40" fmla="+- 0 3455 3444"/>
                        <a:gd name="T41" fmla="*/ T40 w 950"/>
                        <a:gd name="T42" fmla="+- 0 43 -239"/>
                        <a:gd name="T43" fmla="*/ 43 h 744"/>
                        <a:gd name="T44" fmla="+- 0 3445 3444"/>
                        <a:gd name="T45" fmla="*/ T44 w 950"/>
                        <a:gd name="T46" fmla="+- 0 102 -239"/>
                        <a:gd name="T47" fmla="*/ 102 h 744"/>
                        <a:gd name="T48" fmla="+- 0 3444 3444"/>
                        <a:gd name="T49" fmla="*/ T48 w 950"/>
                        <a:gd name="T50" fmla="+- 0 133 -239"/>
                        <a:gd name="T51" fmla="*/ 133 h 744"/>
                        <a:gd name="T52" fmla="+- 0 3445 3444"/>
                        <a:gd name="T53" fmla="*/ T52 w 950"/>
                        <a:gd name="T54" fmla="+- 0 154 -239"/>
                        <a:gd name="T55" fmla="*/ 154 h 744"/>
                        <a:gd name="T56" fmla="+- 0 3449 3444"/>
                        <a:gd name="T57" fmla="*/ T56 w 950"/>
                        <a:gd name="T58" fmla="+- 0 196 -239"/>
                        <a:gd name="T59" fmla="*/ 196 h 744"/>
                        <a:gd name="T60" fmla="+- 0 3459 3444"/>
                        <a:gd name="T61" fmla="*/ T60 w 950"/>
                        <a:gd name="T62" fmla="+- 0 236 -239"/>
                        <a:gd name="T63" fmla="*/ 236 h 744"/>
                        <a:gd name="T64" fmla="+- 0 3472 3444"/>
                        <a:gd name="T65" fmla="*/ T64 w 950"/>
                        <a:gd name="T66" fmla="+- 0 275 -239"/>
                        <a:gd name="T67" fmla="*/ 275 h 744"/>
                        <a:gd name="T68" fmla="+- 0 3490 3444"/>
                        <a:gd name="T69" fmla="*/ T68 w 950"/>
                        <a:gd name="T70" fmla="+- 0 312 -239"/>
                        <a:gd name="T71" fmla="*/ 312 h 744"/>
                        <a:gd name="T72" fmla="+- 0 3511 3444"/>
                        <a:gd name="T73" fmla="*/ T72 w 950"/>
                        <a:gd name="T74" fmla="+- 0 346 -239"/>
                        <a:gd name="T75" fmla="*/ 346 h 744"/>
                        <a:gd name="T76" fmla="+- 0 3536 3444"/>
                        <a:gd name="T77" fmla="*/ T76 w 950"/>
                        <a:gd name="T78" fmla="+- 0 377 -239"/>
                        <a:gd name="T79" fmla="*/ 377 h 744"/>
                        <a:gd name="T80" fmla="+- 0 3568 3444"/>
                        <a:gd name="T81" fmla="*/ T80 w 950"/>
                        <a:gd name="T82" fmla="+- 0 409 -239"/>
                        <a:gd name="T83" fmla="*/ 409 h 744"/>
                        <a:gd name="T84" fmla="+- 0 3599 3444"/>
                        <a:gd name="T85" fmla="*/ T84 w 950"/>
                        <a:gd name="T86" fmla="+- 0 434 -239"/>
                        <a:gd name="T87" fmla="*/ 434 h 744"/>
                        <a:gd name="T88" fmla="+- 0 3633 3444"/>
                        <a:gd name="T89" fmla="*/ T88 w 950"/>
                        <a:gd name="T90" fmla="+- 0 456 -239"/>
                        <a:gd name="T91" fmla="*/ 456 h 744"/>
                        <a:gd name="T92" fmla="+- 0 3669 3444"/>
                        <a:gd name="T93" fmla="*/ T92 w 950"/>
                        <a:gd name="T94" fmla="+- 0 474 -239"/>
                        <a:gd name="T95" fmla="*/ 474 h 744"/>
                        <a:gd name="T96" fmla="+- 0 3708 3444"/>
                        <a:gd name="T97" fmla="*/ T96 w 950"/>
                        <a:gd name="T98" fmla="+- 0 488 -239"/>
                        <a:gd name="T99" fmla="*/ 488 h 744"/>
                        <a:gd name="T100" fmla="+- 0 3748 3444"/>
                        <a:gd name="T101" fmla="*/ T100 w 950"/>
                        <a:gd name="T102" fmla="+- 0 498 -239"/>
                        <a:gd name="T103" fmla="*/ 498 h 744"/>
                        <a:gd name="T104" fmla="+- 0 3790 3444"/>
                        <a:gd name="T105" fmla="*/ T104 w 950"/>
                        <a:gd name="T106" fmla="+- 0 503 -239"/>
                        <a:gd name="T107" fmla="*/ 503 h 744"/>
                        <a:gd name="T108" fmla="+- 0 3816 3444"/>
                        <a:gd name="T109" fmla="*/ T108 w 950"/>
                        <a:gd name="T110" fmla="+- 0 504 -239"/>
                        <a:gd name="T111" fmla="*/ 504 h 744"/>
                        <a:gd name="T112" fmla="+- 0 4394 3444"/>
                        <a:gd name="T113" fmla="*/ T112 w 950"/>
                        <a:gd name="T114" fmla="+- 0 -239 -239"/>
                        <a:gd name="T115" fmla="*/ -239 h 744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  <a:cxn ang="0">
                          <a:pos x="T17" y="T19"/>
                        </a:cxn>
                        <a:cxn ang="0">
                          <a:pos x="T21" y="T23"/>
                        </a:cxn>
                        <a:cxn ang="0">
                          <a:pos x="T25" y="T27"/>
                        </a:cxn>
                        <a:cxn ang="0">
                          <a:pos x="T29" y="T31"/>
                        </a:cxn>
                        <a:cxn ang="0">
                          <a:pos x="T33" y="T35"/>
                        </a:cxn>
                        <a:cxn ang="0">
                          <a:pos x="T37" y="T39"/>
                        </a:cxn>
                        <a:cxn ang="0">
                          <a:pos x="T41" y="T43"/>
                        </a:cxn>
                        <a:cxn ang="0">
                          <a:pos x="T45" y="T47"/>
                        </a:cxn>
                        <a:cxn ang="0">
                          <a:pos x="T49" y="T51"/>
                        </a:cxn>
                        <a:cxn ang="0">
                          <a:pos x="T53" y="T55"/>
                        </a:cxn>
                        <a:cxn ang="0">
                          <a:pos x="T57" y="T59"/>
                        </a:cxn>
                        <a:cxn ang="0">
                          <a:pos x="T61" y="T63"/>
                        </a:cxn>
                        <a:cxn ang="0">
                          <a:pos x="T65" y="T67"/>
                        </a:cxn>
                        <a:cxn ang="0">
                          <a:pos x="T69" y="T71"/>
                        </a:cxn>
                        <a:cxn ang="0">
                          <a:pos x="T73" y="T75"/>
                        </a:cxn>
                        <a:cxn ang="0">
                          <a:pos x="T77" y="T79"/>
                        </a:cxn>
                        <a:cxn ang="0">
                          <a:pos x="T81" y="T83"/>
                        </a:cxn>
                        <a:cxn ang="0">
                          <a:pos x="T85" y="T87"/>
                        </a:cxn>
                        <a:cxn ang="0">
                          <a:pos x="T89" y="T91"/>
                        </a:cxn>
                        <a:cxn ang="0">
                          <a:pos x="T93" y="T95"/>
                        </a:cxn>
                        <a:cxn ang="0">
                          <a:pos x="T97" y="T99"/>
                        </a:cxn>
                        <a:cxn ang="0">
                          <a:pos x="T101" y="T103"/>
                        </a:cxn>
                        <a:cxn ang="0">
                          <a:pos x="T105" y="T107"/>
                        </a:cxn>
                        <a:cxn ang="0">
                          <a:pos x="T109" y="T111"/>
                        </a:cxn>
                        <a:cxn ang="0">
                          <a:pos x="T113" y="T115"/>
                        </a:cxn>
                      </a:cxnLst>
                      <a:rect l="0" t="0" r="r" b="b"/>
                      <a:pathLst>
                        <a:path w="950" h="744">
                          <a:moveTo>
                            <a:pt x="950" y="0"/>
                          </a:moveTo>
                          <a:lnTo>
                            <a:pt x="371" y="0"/>
                          </a:lnTo>
                          <a:lnTo>
                            <a:pt x="342" y="1"/>
                          </a:lnTo>
                          <a:lnTo>
                            <a:pt x="283" y="10"/>
                          </a:lnTo>
                          <a:lnTo>
                            <a:pt x="227" y="29"/>
                          </a:lnTo>
                          <a:lnTo>
                            <a:pt x="176" y="55"/>
                          </a:lnTo>
                          <a:lnTo>
                            <a:pt x="130" y="89"/>
                          </a:lnTo>
                          <a:lnTo>
                            <a:pt x="90" y="129"/>
                          </a:lnTo>
                          <a:lnTo>
                            <a:pt x="56" y="176"/>
                          </a:lnTo>
                          <a:lnTo>
                            <a:pt x="29" y="227"/>
                          </a:lnTo>
                          <a:lnTo>
                            <a:pt x="11" y="282"/>
                          </a:lnTo>
                          <a:lnTo>
                            <a:pt x="1" y="341"/>
                          </a:lnTo>
                          <a:lnTo>
                            <a:pt x="0" y="372"/>
                          </a:lnTo>
                          <a:lnTo>
                            <a:pt x="1" y="393"/>
                          </a:lnTo>
                          <a:lnTo>
                            <a:pt x="5" y="435"/>
                          </a:lnTo>
                          <a:lnTo>
                            <a:pt x="15" y="475"/>
                          </a:lnTo>
                          <a:lnTo>
                            <a:pt x="28" y="514"/>
                          </a:lnTo>
                          <a:lnTo>
                            <a:pt x="46" y="551"/>
                          </a:lnTo>
                          <a:lnTo>
                            <a:pt x="67" y="585"/>
                          </a:lnTo>
                          <a:lnTo>
                            <a:pt x="92" y="616"/>
                          </a:lnTo>
                          <a:lnTo>
                            <a:pt x="124" y="648"/>
                          </a:lnTo>
                          <a:lnTo>
                            <a:pt x="155" y="673"/>
                          </a:lnTo>
                          <a:lnTo>
                            <a:pt x="189" y="695"/>
                          </a:lnTo>
                          <a:lnTo>
                            <a:pt x="225" y="713"/>
                          </a:lnTo>
                          <a:lnTo>
                            <a:pt x="264" y="727"/>
                          </a:lnTo>
                          <a:lnTo>
                            <a:pt x="304" y="737"/>
                          </a:lnTo>
                          <a:lnTo>
                            <a:pt x="346" y="742"/>
                          </a:lnTo>
                          <a:lnTo>
                            <a:pt x="372" y="743"/>
                          </a:lnTo>
                          <a:lnTo>
                            <a:pt x="950" y="0"/>
                          </a:lnTo>
                          <a:close/>
                        </a:path>
                      </a:pathLst>
                    </a:custGeom>
                    <a:solidFill>
                      <a:srgbClr val="4D4C4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id-ID"/>
                    </a:p>
                  </p:txBody>
                </p:sp>
                <p:grpSp>
                  <p:nvGrpSpPr>
                    <p:cNvPr id="107" name="Group 10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44" y="-239"/>
                      <a:ext cx="950" cy="744"/>
                      <a:chOff x="3444" y="-239"/>
                      <a:chExt cx="950" cy="744"/>
                    </a:xfrm>
                  </p:grpSpPr>
                  <p:sp>
                    <p:nvSpPr>
                      <p:cNvPr id="108" name="Freeform 10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44" y="-239"/>
                        <a:ext cx="950" cy="744"/>
                      </a:xfrm>
                      <a:custGeom>
                        <a:avLst/>
                        <a:gdLst>
                          <a:gd name="T0" fmla="+- 0 3816 3444"/>
                          <a:gd name="T1" fmla="*/ T0 w 950"/>
                          <a:gd name="T2" fmla="+- 0 -239 -239"/>
                          <a:gd name="T3" fmla="*/ -239 h 744"/>
                          <a:gd name="T4" fmla="+- 0 3813 3444"/>
                          <a:gd name="T5" fmla="*/ T4 w 950"/>
                          <a:gd name="T6" fmla="+- 0 -239 -239"/>
                          <a:gd name="T7" fmla="*/ -239 h 744"/>
                          <a:gd name="T8" fmla="+- 0 3811 3444"/>
                          <a:gd name="T9" fmla="*/ T8 w 950"/>
                          <a:gd name="T10" fmla="+- 0 -239 -239"/>
                          <a:gd name="T11" fmla="*/ -239 h 744"/>
                          <a:gd name="T12" fmla="+- 0 3769 3444"/>
                          <a:gd name="T13" fmla="*/ T12 w 950"/>
                          <a:gd name="T14" fmla="+- 0 -236 -239"/>
                          <a:gd name="T15" fmla="*/ -236 h 744"/>
                          <a:gd name="T16" fmla="+- 0 3727 3444"/>
                          <a:gd name="T17" fmla="*/ T16 w 950"/>
                          <a:gd name="T18" fmla="+- 0 -229 -239"/>
                          <a:gd name="T19" fmla="*/ -229 h 744"/>
                          <a:gd name="T20" fmla="+- 0 3688 3444"/>
                          <a:gd name="T21" fmla="*/ T20 w 950"/>
                          <a:gd name="T22" fmla="+- 0 -217 -239"/>
                          <a:gd name="T23" fmla="*/ -217 h 744"/>
                          <a:gd name="T24" fmla="+- 0 3651 3444"/>
                          <a:gd name="T25" fmla="*/ T24 w 950"/>
                          <a:gd name="T26" fmla="+- 0 -201 -239"/>
                          <a:gd name="T27" fmla="*/ -201 h 744"/>
                          <a:gd name="T28" fmla="+- 0 3616 3444"/>
                          <a:gd name="T29" fmla="*/ T28 w 950"/>
                          <a:gd name="T30" fmla="+- 0 -181 -239"/>
                          <a:gd name="T31" fmla="*/ -181 h 744"/>
                          <a:gd name="T32" fmla="+- 0 3583 3444"/>
                          <a:gd name="T33" fmla="*/ T32 w 950"/>
                          <a:gd name="T34" fmla="+- 0 -157 -239"/>
                          <a:gd name="T35" fmla="*/ -157 h 744"/>
                          <a:gd name="T36" fmla="+- 0 3553 3444"/>
                          <a:gd name="T37" fmla="*/ T36 w 950"/>
                          <a:gd name="T38" fmla="+- 0 -131 -239"/>
                          <a:gd name="T39" fmla="*/ -131 h 744"/>
                          <a:gd name="T40" fmla="+- 0 3523 3444"/>
                          <a:gd name="T41" fmla="*/ T40 w 950"/>
                          <a:gd name="T42" fmla="+- 0 -97 -239"/>
                          <a:gd name="T43" fmla="*/ -97 h 744"/>
                          <a:gd name="T44" fmla="+- 0 3500 3444"/>
                          <a:gd name="T45" fmla="*/ T44 w 950"/>
                          <a:gd name="T46" fmla="+- 0 -64 -239"/>
                          <a:gd name="T47" fmla="*/ -64 h 744"/>
                          <a:gd name="T48" fmla="+- 0 3481 3444"/>
                          <a:gd name="T49" fmla="*/ T48 w 950"/>
                          <a:gd name="T50" fmla="+- 0 -29 -239"/>
                          <a:gd name="T51" fmla="*/ -29 h 744"/>
                          <a:gd name="T52" fmla="+- 0 3465 3444"/>
                          <a:gd name="T53" fmla="*/ T52 w 950"/>
                          <a:gd name="T54" fmla="+- 0 9 -239"/>
                          <a:gd name="T55" fmla="*/ 9 h 744"/>
                          <a:gd name="T56" fmla="+- 0 3454 3444"/>
                          <a:gd name="T57" fmla="*/ T56 w 950"/>
                          <a:gd name="T58" fmla="+- 0 49 -239"/>
                          <a:gd name="T59" fmla="*/ 49 h 744"/>
                          <a:gd name="T60" fmla="+- 0 3447 3444"/>
                          <a:gd name="T61" fmla="*/ T60 w 950"/>
                          <a:gd name="T62" fmla="+- 0 90 -239"/>
                          <a:gd name="T63" fmla="*/ 90 h 744"/>
                          <a:gd name="T64" fmla="+- 0 3444 3444"/>
                          <a:gd name="T65" fmla="*/ T64 w 950"/>
                          <a:gd name="T66" fmla="+- 0 132 -239"/>
                          <a:gd name="T67" fmla="*/ 132 h 744"/>
                          <a:gd name="T68" fmla="+- 0 3445 3444"/>
                          <a:gd name="T69" fmla="*/ T68 w 950"/>
                          <a:gd name="T70" fmla="+- 0 163 -239"/>
                          <a:gd name="T71" fmla="*/ 163 h 744"/>
                          <a:gd name="T72" fmla="+- 0 3455 3444"/>
                          <a:gd name="T73" fmla="*/ T72 w 950"/>
                          <a:gd name="T74" fmla="+- 0 222 -239"/>
                          <a:gd name="T75" fmla="*/ 222 h 744"/>
                          <a:gd name="T76" fmla="+- 0 3473 3444"/>
                          <a:gd name="T77" fmla="*/ T76 w 950"/>
                          <a:gd name="T78" fmla="+- 0 277 -239"/>
                          <a:gd name="T79" fmla="*/ 277 h 744"/>
                          <a:gd name="T80" fmla="+- 0 3500 3444"/>
                          <a:gd name="T81" fmla="*/ T80 w 950"/>
                          <a:gd name="T82" fmla="+- 0 328 -239"/>
                          <a:gd name="T83" fmla="*/ 328 h 744"/>
                          <a:gd name="T84" fmla="+- 0 3534 3444"/>
                          <a:gd name="T85" fmla="*/ T84 w 950"/>
                          <a:gd name="T86" fmla="+- 0 375 -239"/>
                          <a:gd name="T87" fmla="*/ 375 h 744"/>
                          <a:gd name="T88" fmla="+- 0 3574 3444"/>
                          <a:gd name="T89" fmla="*/ T88 w 950"/>
                          <a:gd name="T90" fmla="+- 0 415 -239"/>
                          <a:gd name="T91" fmla="*/ 415 h 744"/>
                          <a:gd name="T92" fmla="+- 0 3620 3444"/>
                          <a:gd name="T93" fmla="*/ T92 w 950"/>
                          <a:gd name="T94" fmla="+- 0 449 -239"/>
                          <a:gd name="T95" fmla="*/ 449 h 744"/>
                          <a:gd name="T96" fmla="+- 0 3671 3444"/>
                          <a:gd name="T97" fmla="*/ T96 w 950"/>
                          <a:gd name="T98" fmla="+- 0 475 -239"/>
                          <a:gd name="T99" fmla="*/ 475 h 744"/>
                          <a:gd name="T100" fmla="+- 0 3727 3444"/>
                          <a:gd name="T101" fmla="*/ T100 w 950"/>
                          <a:gd name="T102" fmla="+- 0 494 -239"/>
                          <a:gd name="T103" fmla="*/ 494 h 744"/>
                          <a:gd name="T104" fmla="+- 0 3786 3444"/>
                          <a:gd name="T105" fmla="*/ T104 w 950"/>
                          <a:gd name="T106" fmla="+- 0 503 -239"/>
                          <a:gd name="T107" fmla="*/ 503 h 744"/>
                          <a:gd name="T108" fmla="+- 0 3816 3444"/>
                          <a:gd name="T109" fmla="*/ T108 w 950"/>
                          <a:gd name="T110" fmla="+- 0 504 -239"/>
                          <a:gd name="T111" fmla="*/ 504 h 744"/>
                          <a:gd name="T112" fmla="+- 0 4394 3444"/>
                          <a:gd name="T113" fmla="*/ T112 w 950"/>
                          <a:gd name="T114" fmla="+- 0 504 -239"/>
                          <a:gd name="T115" fmla="*/ 504 h 744"/>
                          <a:gd name="T116" fmla="+- 0 3816 3444"/>
                          <a:gd name="T117" fmla="*/ T116 w 950"/>
                          <a:gd name="T118" fmla="+- 0 -239 -239"/>
                          <a:gd name="T119" fmla="*/ -239 h 744"/>
                        </a:gdLst>
                        <a:ahLst/>
                        <a:cxnLst>
                          <a:cxn ang="0">
                            <a:pos x="T1" y="T3"/>
                          </a:cxn>
                          <a:cxn ang="0">
                            <a:pos x="T5" y="T7"/>
                          </a:cxn>
                          <a:cxn ang="0">
                            <a:pos x="T9" y="T11"/>
                          </a:cxn>
                          <a:cxn ang="0">
                            <a:pos x="T13" y="T15"/>
                          </a:cxn>
                          <a:cxn ang="0">
                            <a:pos x="T17" y="T19"/>
                          </a:cxn>
                          <a:cxn ang="0">
                            <a:pos x="T21" y="T23"/>
                          </a:cxn>
                          <a:cxn ang="0">
                            <a:pos x="T25" y="T27"/>
                          </a:cxn>
                          <a:cxn ang="0">
                            <a:pos x="T29" y="T31"/>
                          </a:cxn>
                          <a:cxn ang="0">
                            <a:pos x="T33" y="T35"/>
                          </a:cxn>
                          <a:cxn ang="0">
                            <a:pos x="T37" y="T39"/>
                          </a:cxn>
                          <a:cxn ang="0">
                            <a:pos x="T41" y="T43"/>
                          </a:cxn>
                          <a:cxn ang="0">
                            <a:pos x="T45" y="T47"/>
                          </a:cxn>
                          <a:cxn ang="0">
                            <a:pos x="T49" y="T51"/>
                          </a:cxn>
                          <a:cxn ang="0">
                            <a:pos x="T53" y="T55"/>
                          </a:cxn>
                          <a:cxn ang="0">
                            <a:pos x="T57" y="T59"/>
                          </a:cxn>
                          <a:cxn ang="0">
                            <a:pos x="T61" y="T63"/>
                          </a:cxn>
                          <a:cxn ang="0">
                            <a:pos x="T65" y="T67"/>
                          </a:cxn>
                          <a:cxn ang="0">
                            <a:pos x="T69" y="T71"/>
                          </a:cxn>
                          <a:cxn ang="0">
                            <a:pos x="T73" y="T75"/>
                          </a:cxn>
                          <a:cxn ang="0">
                            <a:pos x="T77" y="T79"/>
                          </a:cxn>
                          <a:cxn ang="0">
                            <a:pos x="T81" y="T83"/>
                          </a:cxn>
                          <a:cxn ang="0">
                            <a:pos x="T85" y="T87"/>
                          </a:cxn>
                          <a:cxn ang="0">
                            <a:pos x="T89" y="T91"/>
                          </a:cxn>
                          <a:cxn ang="0">
                            <a:pos x="T93" y="T95"/>
                          </a:cxn>
                          <a:cxn ang="0">
                            <a:pos x="T97" y="T99"/>
                          </a:cxn>
                          <a:cxn ang="0">
                            <a:pos x="T101" y="T103"/>
                          </a:cxn>
                          <a:cxn ang="0">
                            <a:pos x="T105" y="T107"/>
                          </a:cxn>
                          <a:cxn ang="0">
                            <a:pos x="T109" y="T111"/>
                          </a:cxn>
                          <a:cxn ang="0">
                            <a:pos x="T113" y="T115"/>
                          </a:cxn>
                          <a:cxn ang="0">
                            <a:pos x="T117" y="T119"/>
                          </a:cxn>
                        </a:cxnLst>
                        <a:rect l="0" t="0" r="r" b="b"/>
                        <a:pathLst>
                          <a:path w="950" h="744">
                            <a:moveTo>
                              <a:pt x="372" y="0"/>
                            </a:moveTo>
                            <a:lnTo>
                              <a:pt x="369" y="0"/>
                            </a:lnTo>
                            <a:lnTo>
                              <a:pt x="367" y="0"/>
                            </a:lnTo>
                            <a:lnTo>
                              <a:pt x="325" y="3"/>
                            </a:lnTo>
                            <a:lnTo>
                              <a:pt x="283" y="10"/>
                            </a:lnTo>
                            <a:lnTo>
                              <a:pt x="244" y="22"/>
                            </a:lnTo>
                            <a:lnTo>
                              <a:pt x="207" y="38"/>
                            </a:lnTo>
                            <a:lnTo>
                              <a:pt x="172" y="58"/>
                            </a:lnTo>
                            <a:lnTo>
                              <a:pt x="139" y="82"/>
                            </a:lnTo>
                            <a:lnTo>
                              <a:pt x="109" y="108"/>
                            </a:lnTo>
                            <a:lnTo>
                              <a:pt x="79" y="142"/>
                            </a:lnTo>
                            <a:lnTo>
                              <a:pt x="56" y="175"/>
                            </a:lnTo>
                            <a:lnTo>
                              <a:pt x="37" y="210"/>
                            </a:lnTo>
                            <a:lnTo>
                              <a:pt x="21" y="248"/>
                            </a:lnTo>
                            <a:lnTo>
                              <a:pt x="10" y="288"/>
                            </a:lnTo>
                            <a:lnTo>
                              <a:pt x="3" y="329"/>
                            </a:lnTo>
                            <a:lnTo>
                              <a:pt x="0" y="371"/>
                            </a:lnTo>
                            <a:lnTo>
                              <a:pt x="1" y="402"/>
                            </a:lnTo>
                            <a:lnTo>
                              <a:pt x="11" y="461"/>
                            </a:lnTo>
                            <a:lnTo>
                              <a:pt x="29" y="516"/>
                            </a:lnTo>
                            <a:lnTo>
                              <a:pt x="56" y="567"/>
                            </a:lnTo>
                            <a:lnTo>
                              <a:pt x="90" y="614"/>
                            </a:lnTo>
                            <a:lnTo>
                              <a:pt x="130" y="654"/>
                            </a:lnTo>
                            <a:lnTo>
                              <a:pt x="176" y="688"/>
                            </a:lnTo>
                            <a:lnTo>
                              <a:pt x="227" y="714"/>
                            </a:lnTo>
                            <a:lnTo>
                              <a:pt x="283" y="733"/>
                            </a:lnTo>
                            <a:lnTo>
                              <a:pt x="342" y="742"/>
                            </a:lnTo>
                            <a:lnTo>
                              <a:pt x="372" y="743"/>
                            </a:lnTo>
                            <a:lnTo>
                              <a:pt x="950" y="743"/>
                            </a:lnTo>
                            <a:lnTo>
                              <a:pt x="372" y="0"/>
                            </a:lnTo>
                            <a:close/>
                          </a:path>
                        </a:pathLst>
                      </a:custGeom>
                      <a:solidFill>
                        <a:srgbClr val="60616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id-ID"/>
                      </a:p>
                    </p:txBody>
                  </p:sp>
                  <p:grpSp>
                    <p:nvGrpSpPr>
                      <p:cNvPr id="109" name="Group 10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722" y="20"/>
                        <a:ext cx="95" cy="225"/>
                        <a:chOff x="3722" y="20"/>
                        <a:chExt cx="95" cy="225"/>
                      </a:xfrm>
                    </p:grpSpPr>
                    <p:sp>
                      <p:nvSpPr>
                        <p:cNvPr id="110" name="Freeform 10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722" y="20"/>
                          <a:ext cx="95" cy="225"/>
                        </a:xfrm>
                        <a:custGeom>
                          <a:avLst/>
                          <a:gdLst>
                            <a:gd name="T0" fmla="+- 0 3728 3722"/>
                            <a:gd name="T1" fmla="*/ T0 w 95"/>
                            <a:gd name="T2" fmla="+- 0 82 20"/>
                            <a:gd name="T3" fmla="*/ 82 h 225"/>
                            <a:gd name="T4" fmla="+- 0 3741 3722"/>
                            <a:gd name="T5" fmla="*/ T4 w 95"/>
                            <a:gd name="T6" fmla="+- 0 82 20"/>
                            <a:gd name="T7" fmla="*/ 82 h 225"/>
                            <a:gd name="T8" fmla="+- 0 3749 3722"/>
                            <a:gd name="T9" fmla="*/ T8 w 95"/>
                            <a:gd name="T10" fmla="+- 0 83 20"/>
                            <a:gd name="T11" fmla="*/ 83 h 225"/>
                            <a:gd name="T12" fmla="+- 0 3753 3722"/>
                            <a:gd name="T13" fmla="*/ T12 w 95"/>
                            <a:gd name="T14" fmla="+- 0 85 20"/>
                            <a:gd name="T15" fmla="*/ 85 h 225"/>
                            <a:gd name="T16" fmla="+- 0 3759 3722"/>
                            <a:gd name="T17" fmla="*/ T16 w 95"/>
                            <a:gd name="T18" fmla="+- 0 89 20"/>
                            <a:gd name="T19" fmla="*/ 89 h 225"/>
                            <a:gd name="T20" fmla="+- 0 3761 3722"/>
                            <a:gd name="T21" fmla="*/ T20 w 95"/>
                            <a:gd name="T22" fmla="+- 0 97 20"/>
                            <a:gd name="T23" fmla="*/ 97 h 225"/>
                            <a:gd name="T24" fmla="+- 0 3761 3722"/>
                            <a:gd name="T25" fmla="*/ T24 w 95"/>
                            <a:gd name="T26" fmla="+- 0 107 20"/>
                            <a:gd name="T27" fmla="*/ 107 h 225"/>
                            <a:gd name="T28" fmla="+- 0 3761 3722"/>
                            <a:gd name="T29" fmla="*/ T28 w 95"/>
                            <a:gd name="T30" fmla="+- 0 245 20"/>
                            <a:gd name="T31" fmla="*/ 245 h 225"/>
                            <a:gd name="T32" fmla="+- 0 3817 3722"/>
                            <a:gd name="T33" fmla="*/ T32 w 95"/>
                            <a:gd name="T34" fmla="+- 0 245 20"/>
                            <a:gd name="T35" fmla="*/ 245 h 225"/>
                            <a:gd name="T36" fmla="+- 0 3817 3722"/>
                            <a:gd name="T37" fmla="*/ T36 w 95"/>
                            <a:gd name="T38" fmla="+- 0 20 20"/>
                            <a:gd name="T39" fmla="*/ 20 h 225"/>
                            <a:gd name="T40" fmla="+- 0 3784 3722"/>
                            <a:gd name="T41" fmla="*/ T40 w 95"/>
                            <a:gd name="T42" fmla="+- 0 20 20"/>
                            <a:gd name="T43" fmla="*/ 20 h 225"/>
                            <a:gd name="T44" fmla="+- 0 3777 3722"/>
                            <a:gd name="T45" fmla="*/ T44 w 95"/>
                            <a:gd name="T46" fmla="+- 0 28 20"/>
                            <a:gd name="T47" fmla="*/ 28 h 225"/>
                            <a:gd name="T48" fmla="+- 0 3762 3722"/>
                            <a:gd name="T49" fmla="*/ T48 w 95"/>
                            <a:gd name="T50" fmla="+- 0 40 20"/>
                            <a:gd name="T51" fmla="*/ 40 h 225"/>
                            <a:gd name="T52" fmla="+- 0 3743 3722"/>
                            <a:gd name="T53" fmla="*/ T52 w 95"/>
                            <a:gd name="T54" fmla="+- 0 50 20"/>
                            <a:gd name="T55" fmla="*/ 50 h 225"/>
                            <a:gd name="T56" fmla="+- 0 3722 3722"/>
                            <a:gd name="T57" fmla="*/ T56 w 95"/>
                            <a:gd name="T58" fmla="+- 0 56 20"/>
                            <a:gd name="T59" fmla="*/ 56 h 225"/>
                            <a:gd name="T60" fmla="+- 0 3722 3722"/>
                            <a:gd name="T61" fmla="*/ T60 w 95"/>
                            <a:gd name="T62" fmla="+- 0 82 20"/>
                            <a:gd name="T63" fmla="*/ 82 h 225"/>
                            <a:gd name="T64" fmla="+- 0 3728 3722"/>
                            <a:gd name="T65" fmla="*/ T64 w 95"/>
                            <a:gd name="T66" fmla="+- 0 82 20"/>
                            <a:gd name="T67" fmla="*/ 82 h 225"/>
                          </a:gdLst>
                          <a:ahLst/>
                          <a:cxnLst>
                            <a:cxn ang="0">
                              <a:pos x="T1" y="T3"/>
                            </a:cxn>
                            <a:cxn ang="0">
                              <a:pos x="T5" y="T7"/>
                            </a:cxn>
                            <a:cxn ang="0">
                              <a:pos x="T9" y="T11"/>
                            </a:cxn>
                            <a:cxn ang="0">
                              <a:pos x="T13" y="T15"/>
                            </a:cxn>
                            <a:cxn ang="0">
                              <a:pos x="T17" y="T19"/>
                            </a:cxn>
                            <a:cxn ang="0">
                              <a:pos x="T21" y="T23"/>
                            </a:cxn>
                            <a:cxn ang="0">
                              <a:pos x="T25" y="T27"/>
                            </a:cxn>
                            <a:cxn ang="0">
                              <a:pos x="T29" y="T31"/>
                            </a:cxn>
                            <a:cxn ang="0">
                              <a:pos x="T33" y="T35"/>
                            </a:cxn>
                            <a:cxn ang="0">
                              <a:pos x="T37" y="T39"/>
                            </a:cxn>
                            <a:cxn ang="0">
                              <a:pos x="T41" y="T43"/>
                            </a:cxn>
                            <a:cxn ang="0">
                              <a:pos x="T45" y="T47"/>
                            </a:cxn>
                            <a:cxn ang="0">
                              <a:pos x="T49" y="T51"/>
                            </a:cxn>
                            <a:cxn ang="0">
                              <a:pos x="T53" y="T55"/>
                            </a:cxn>
                            <a:cxn ang="0">
                              <a:pos x="T57" y="T59"/>
                            </a:cxn>
                            <a:cxn ang="0">
                              <a:pos x="T61" y="T63"/>
                            </a:cxn>
                            <a:cxn ang="0">
                              <a:pos x="T65" y="T67"/>
                            </a:cxn>
                          </a:cxnLst>
                          <a:rect l="0" t="0" r="r" b="b"/>
                          <a:pathLst>
                            <a:path w="95" h="225">
                              <a:moveTo>
                                <a:pt x="6" y="62"/>
                              </a:moveTo>
                              <a:lnTo>
                                <a:pt x="19" y="62"/>
                              </a:lnTo>
                              <a:lnTo>
                                <a:pt x="27" y="63"/>
                              </a:lnTo>
                              <a:lnTo>
                                <a:pt x="31" y="65"/>
                              </a:lnTo>
                              <a:lnTo>
                                <a:pt x="37" y="69"/>
                              </a:lnTo>
                              <a:lnTo>
                                <a:pt x="39" y="77"/>
                              </a:lnTo>
                              <a:lnTo>
                                <a:pt x="39" y="87"/>
                              </a:lnTo>
                              <a:lnTo>
                                <a:pt x="39" y="225"/>
                              </a:lnTo>
                              <a:lnTo>
                                <a:pt x="95" y="225"/>
                              </a:lnTo>
                              <a:lnTo>
                                <a:pt x="95" y="0"/>
                              </a:lnTo>
                              <a:lnTo>
                                <a:pt x="62" y="0"/>
                              </a:lnTo>
                              <a:lnTo>
                                <a:pt x="55" y="8"/>
                              </a:lnTo>
                              <a:lnTo>
                                <a:pt x="40" y="20"/>
                              </a:lnTo>
                              <a:lnTo>
                                <a:pt x="21" y="30"/>
                              </a:lnTo>
                              <a:lnTo>
                                <a:pt x="0" y="36"/>
                              </a:lnTo>
                              <a:lnTo>
                                <a:pt x="0" y="62"/>
                              </a:lnTo>
                              <a:lnTo>
                                <a:pt x="6" y="62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endParaRPr lang="id-ID"/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58" name="Group 57"/>
          <p:cNvGrpSpPr>
            <a:grpSpLocks/>
          </p:cNvGrpSpPr>
          <p:nvPr/>
        </p:nvGrpSpPr>
        <p:grpSpPr bwMode="auto">
          <a:xfrm>
            <a:off x="2332643" y="5360144"/>
            <a:ext cx="5974536" cy="949176"/>
            <a:chOff x="2568" y="2486"/>
            <a:chExt cx="8112" cy="815"/>
          </a:xfrm>
        </p:grpSpPr>
        <p:grpSp>
          <p:nvGrpSpPr>
            <p:cNvPr id="86" name="Group 85"/>
            <p:cNvGrpSpPr>
              <a:grpSpLocks/>
            </p:cNvGrpSpPr>
            <p:nvPr/>
          </p:nvGrpSpPr>
          <p:grpSpPr bwMode="auto">
            <a:xfrm>
              <a:off x="2568" y="2486"/>
              <a:ext cx="8112" cy="815"/>
              <a:chOff x="2568" y="2486"/>
              <a:chExt cx="8112" cy="815"/>
            </a:xfrm>
          </p:grpSpPr>
          <p:sp>
            <p:nvSpPr>
              <p:cNvPr id="87" name="Freeform 86"/>
              <p:cNvSpPr>
                <a:spLocks/>
              </p:cNvSpPr>
              <p:nvPr/>
            </p:nvSpPr>
            <p:spPr bwMode="auto">
              <a:xfrm>
                <a:off x="2680" y="2578"/>
                <a:ext cx="858" cy="360"/>
              </a:xfrm>
              <a:custGeom>
                <a:avLst/>
                <a:gdLst>
                  <a:gd name="T0" fmla="+- 0 2683 2680"/>
                  <a:gd name="T1" fmla="*/ T0 w 858"/>
                  <a:gd name="T2" fmla="+- 0 2585 2578"/>
                  <a:gd name="T3" fmla="*/ 2585 h 360"/>
                  <a:gd name="T4" fmla="+- 0 2680 2680"/>
                  <a:gd name="T5" fmla="*/ T4 w 858"/>
                  <a:gd name="T6" fmla="+- 0 2590 2578"/>
                  <a:gd name="T7" fmla="*/ 2590 h 360"/>
                  <a:gd name="T8" fmla="+- 0 2682 2680"/>
                  <a:gd name="T9" fmla="*/ T8 w 858"/>
                  <a:gd name="T10" fmla="+- 0 2596 2578"/>
                  <a:gd name="T11" fmla="*/ 2596 h 360"/>
                  <a:gd name="T12" fmla="+- 0 2687 2680"/>
                  <a:gd name="T13" fmla="*/ T12 w 858"/>
                  <a:gd name="T14" fmla="+- 0 2598 2578"/>
                  <a:gd name="T15" fmla="*/ 2598 h 360"/>
                  <a:gd name="T16" fmla="+- 0 3321 2680"/>
                  <a:gd name="T17" fmla="*/ T16 w 858"/>
                  <a:gd name="T18" fmla="+- 0 2937 2578"/>
                  <a:gd name="T19" fmla="*/ 2937 h 360"/>
                  <a:gd name="T20" fmla="+- 0 3326 2680"/>
                  <a:gd name="T21" fmla="*/ T20 w 858"/>
                  <a:gd name="T22" fmla="+- 0 2938 2578"/>
                  <a:gd name="T23" fmla="*/ 2938 h 360"/>
                  <a:gd name="T24" fmla="+- 0 3534 2680"/>
                  <a:gd name="T25" fmla="*/ T24 w 858"/>
                  <a:gd name="T26" fmla="+- 0 2938 2578"/>
                  <a:gd name="T27" fmla="*/ 2938 h 360"/>
                  <a:gd name="T28" fmla="+- 0 3538 2680"/>
                  <a:gd name="T29" fmla="*/ T28 w 858"/>
                  <a:gd name="T30" fmla="+- 0 2934 2578"/>
                  <a:gd name="T31" fmla="*/ 2934 h 360"/>
                  <a:gd name="T32" fmla="+- 0 3538 2680"/>
                  <a:gd name="T33" fmla="*/ T32 w 858"/>
                  <a:gd name="T34" fmla="+- 0 2923 2578"/>
                  <a:gd name="T35" fmla="*/ 2923 h 360"/>
                  <a:gd name="T36" fmla="+- 0 3534 2680"/>
                  <a:gd name="T37" fmla="*/ T36 w 858"/>
                  <a:gd name="T38" fmla="+- 0 2918 2578"/>
                  <a:gd name="T39" fmla="*/ 2918 h 360"/>
                  <a:gd name="T40" fmla="+- 0 3328 2680"/>
                  <a:gd name="T41" fmla="*/ T40 w 858"/>
                  <a:gd name="T42" fmla="+- 0 2918 2578"/>
                  <a:gd name="T43" fmla="*/ 2918 h 360"/>
                  <a:gd name="T44" fmla="+- 0 2697 2680"/>
                  <a:gd name="T45" fmla="*/ T44 w 858"/>
                  <a:gd name="T46" fmla="+- 0 2581 2578"/>
                  <a:gd name="T47" fmla="*/ 2581 h 360"/>
                  <a:gd name="T48" fmla="+- 0 2692 2680"/>
                  <a:gd name="T49" fmla="*/ T48 w 858"/>
                  <a:gd name="T50" fmla="+- 0 2578 2578"/>
                  <a:gd name="T51" fmla="*/ 2578 h 360"/>
                  <a:gd name="T52" fmla="+- 0 2686 2680"/>
                  <a:gd name="T53" fmla="*/ T52 w 858"/>
                  <a:gd name="T54" fmla="+- 0 2580 2578"/>
                  <a:gd name="T55" fmla="*/ 2580 h 360"/>
                  <a:gd name="T56" fmla="+- 0 2683 2680"/>
                  <a:gd name="T57" fmla="*/ T56 w 858"/>
                  <a:gd name="T58" fmla="+- 0 2585 2578"/>
                  <a:gd name="T59" fmla="*/ 2585 h 360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</a:cxnLst>
                <a:rect l="0" t="0" r="r" b="b"/>
                <a:pathLst>
                  <a:path w="858" h="360">
                    <a:moveTo>
                      <a:pt x="3" y="7"/>
                    </a:moveTo>
                    <a:lnTo>
                      <a:pt x="0" y="12"/>
                    </a:lnTo>
                    <a:lnTo>
                      <a:pt x="2" y="18"/>
                    </a:lnTo>
                    <a:lnTo>
                      <a:pt x="7" y="20"/>
                    </a:lnTo>
                    <a:lnTo>
                      <a:pt x="641" y="359"/>
                    </a:lnTo>
                    <a:lnTo>
                      <a:pt x="646" y="360"/>
                    </a:lnTo>
                    <a:lnTo>
                      <a:pt x="854" y="360"/>
                    </a:lnTo>
                    <a:lnTo>
                      <a:pt x="858" y="356"/>
                    </a:lnTo>
                    <a:lnTo>
                      <a:pt x="858" y="345"/>
                    </a:lnTo>
                    <a:lnTo>
                      <a:pt x="854" y="340"/>
                    </a:lnTo>
                    <a:lnTo>
                      <a:pt x="648" y="340"/>
                    </a:lnTo>
                    <a:lnTo>
                      <a:pt x="17" y="3"/>
                    </a:lnTo>
                    <a:lnTo>
                      <a:pt x="12" y="0"/>
                    </a:lnTo>
                    <a:lnTo>
                      <a:pt x="6" y="2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60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d-ID"/>
              </a:p>
            </p:txBody>
          </p:sp>
          <p:grpSp>
            <p:nvGrpSpPr>
              <p:cNvPr id="88" name="Group 87"/>
              <p:cNvGrpSpPr>
                <a:grpSpLocks/>
              </p:cNvGrpSpPr>
              <p:nvPr/>
            </p:nvGrpSpPr>
            <p:grpSpPr bwMode="auto">
              <a:xfrm>
                <a:off x="2568" y="2486"/>
                <a:ext cx="8112" cy="815"/>
                <a:chOff x="2568" y="2486"/>
                <a:chExt cx="8112" cy="815"/>
              </a:xfrm>
            </p:grpSpPr>
            <p:sp>
              <p:nvSpPr>
                <p:cNvPr id="89" name="Freeform 88"/>
                <p:cNvSpPr>
                  <a:spLocks/>
                </p:cNvSpPr>
                <p:nvPr/>
              </p:nvSpPr>
              <p:spPr bwMode="auto">
                <a:xfrm>
                  <a:off x="2568" y="2486"/>
                  <a:ext cx="151" cy="151"/>
                </a:xfrm>
                <a:custGeom>
                  <a:avLst/>
                  <a:gdLst>
                    <a:gd name="T0" fmla="+- 0 2719 2568"/>
                    <a:gd name="T1" fmla="*/ T0 w 151"/>
                    <a:gd name="T2" fmla="+- 0 2562 2486"/>
                    <a:gd name="T3" fmla="*/ 2562 h 151"/>
                    <a:gd name="T4" fmla="+- 0 2719 2568"/>
                    <a:gd name="T5" fmla="*/ T4 w 151"/>
                    <a:gd name="T6" fmla="+- 0 2554 2486"/>
                    <a:gd name="T7" fmla="*/ 2554 h 151"/>
                    <a:gd name="T8" fmla="+- 0 2713 2568"/>
                    <a:gd name="T9" fmla="*/ T8 w 151"/>
                    <a:gd name="T10" fmla="+- 0 2532 2486"/>
                    <a:gd name="T11" fmla="*/ 2532 h 151"/>
                    <a:gd name="T12" fmla="+- 0 2702 2568"/>
                    <a:gd name="T13" fmla="*/ T12 w 151"/>
                    <a:gd name="T14" fmla="+- 0 2514 2486"/>
                    <a:gd name="T15" fmla="*/ 2514 h 151"/>
                    <a:gd name="T16" fmla="+- 0 2686 2568"/>
                    <a:gd name="T17" fmla="*/ T16 w 151"/>
                    <a:gd name="T18" fmla="+- 0 2499 2486"/>
                    <a:gd name="T19" fmla="*/ 2499 h 151"/>
                    <a:gd name="T20" fmla="+- 0 2666 2568"/>
                    <a:gd name="T21" fmla="*/ T20 w 151"/>
                    <a:gd name="T22" fmla="+- 0 2490 2486"/>
                    <a:gd name="T23" fmla="*/ 2490 h 151"/>
                    <a:gd name="T24" fmla="+- 0 2644 2568"/>
                    <a:gd name="T25" fmla="*/ T24 w 151"/>
                    <a:gd name="T26" fmla="+- 0 2486 2486"/>
                    <a:gd name="T27" fmla="*/ 2486 h 151"/>
                    <a:gd name="T28" fmla="+- 0 2635 2568"/>
                    <a:gd name="T29" fmla="*/ T28 w 151"/>
                    <a:gd name="T30" fmla="+- 0 2487 2486"/>
                    <a:gd name="T31" fmla="*/ 2487 h 151"/>
                    <a:gd name="T32" fmla="+- 0 2614 2568"/>
                    <a:gd name="T33" fmla="*/ T32 w 151"/>
                    <a:gd name="T34" fmla="+- 0 2492 2486"/>
                    <a:gd name="T35" fmla="*/ 2492 h 151"/>
                    <a:gd name="T36" fmla="+- 0 2595 2568"/>
                    <a:gd name="T37" fmla="*/ T36 w 151"/>
                    <a:gd name="T38" fmla="+- 0 2504 2486"/>
                    <a:gd name="T39" fmla="*/ 2504 h 151"/>
                    <a:gd name="T40" fmla="+- 0 2581 2568"/>
                    <a:gd name="T41" fmla="*/ T40 w 151"/>
                    <a:gd name="T42" fmla="+- 0 2520 2486"/>
                    <a:gd name="T43" fmla="*/ 2520 h 151"/>
                    <a:gd name="T44" fmla="+- 0 2571 2568"/>
                    <a:gd name="T45" fmla="*/ T44 w 151"/>
                    <a:gd name="T46" fmla="+- 0 2540 2486"/>
                    <a:gd name="T47" fmla="*/ 2540 h 151"/>
                    <a:gd name="T48" fmla="+- 0 2568 2568"/>
                    <a:gd name="T49" fmla="*/ T48 w 151"/>
                    <a:gd name="T50" fmla="+- 0 2562 2486"/>
                    <a:gd name="T51" fmla="*/ 2562 h 151"/>
                    <a:gd name="T52" fmla="+- 0 2568 2568"/>
                    <a:gd name="T53" fmla="*/ T52 w 151"/>
                    <a:gd name="T54" fmla="+- 0 2570 2486"/>
                    <a:gd name="T55" fmla="*/ 2570 h 151"/>
                    <a:gd name="T56" fmla="+- 0 2574 2568"/>
                    <a:gd name="T57" fmla="*/ T56 w 151"/>
                    <a:gd name="T58" fmla="+- 0 2592 2486"/>
                    <a:gd name="T59" fmla="*/ 2592 h 151"/>
                    <a:gd name="T60" fmla="+- 0 2585 2568"/>
                    <a:gd name="T61" fmla="*/ T60 w 151"/>
                    <a:gd name="T62" fmla="+- 0 2610 2486"/>
                    <a:gd name="T63" fmla="*/ 2610 h 151"/>
                    <a:gd name="T64" fmla="+- 0 2601 2568"/>
                    <a:gd name="T65" fmla="*/ T64 w 151"/>
                    <a:gd name="T66" fmla="+- 0 2625 2486"/>
                    <a:gd name="T67" fmla="*/ 2625 h 151"/>
                    <a:gd name="T68" fmla="+- 0 2621 2568"/>
                    <a:gd name="T69" fmla="*/ T68 w 151"/>
                    <a:gd name="T70" fmla="+- 0 2634 2486"/>
                    <a:gd name="T71" fmla="*/ 2634 h 151"/>
                    <a:gd name="T72" fmla="+- 0 2644 2568"/>
                    <a:gd name="T73" fmla="*/ T72 w 151"/>
                    <a:gd name="T74" fmla="+- 0 2638 2486"/>
                    <a:gd name="T75" fmla="*/ 2638 h 151"/>
                    <a:gd name="T76" fmla="+- 0 2652 2568"/>
                    <a:gd name="T77" fmla="*/ T76 w 151"/>
                    <a:gd name="T78" fmla="+- 0 2637 2486"/>
                    <a:gd name="T79" fmla="*/ 2637 h 151"/>
                    <a:gd name="T80" fmla="+- 0 2673 2568"/>
                    <a:gd name="T81" fmla="*/ T80 w 151"/>
                    <a:gd name="T82" fmla="+- 0 2632 2486"/>
                    <a:gd name="T83" fmla="*/ 2632 h 151"/>
                    <a:gd name="T84" fmla="+- 0 2692 2568"/>
                    <a:gd name="T85" fmla="*/ T84 w 151"/>
                    <a:gd name="T86" fmla="+- 0 2620 2486"/>
                    <a:gd name="T87" fmla="*/ 2620 h 151"/>
                    <a:gd name="T88" fmla="+- 0 2706 2568"/>
                    <a:gd name="T89" fmla="*/ T88 w 151"/>
                    <a:gd name="T90" fmla="+- 0 2604 2486"/>
                    <a:gd name="T91" fmla="*/ 2604 h 151"/>
                    <a:gd name="T92" fmla="+- 0 2716 2568"/>
                    <a:gd name="T93" fmla="*/ T92 w 151"/>
                    <a:gd name="T94" fmla="+- 0 2584 2486"/>
                    <a:gd name="T95" fmla="*/ 2584 h 151"/>
                    <a:gd name="T96" fmla="+- 0 2719 2568"/>
                    <a:gd name="T97" fmla="*/ T96 w 151"/>
                    <a:gd name="T98" fmla="+- 0 2562 2486"/>
                    <a:gd name="T99" fmla="*/ 2562 h 15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  <a:cxn ang="0">
                      <a:pos x="T45" y="T47"/>
                    </a:cxn>
                    <a:cxn ang="0">
                      <a:pos x="T49" y="T51"/>
                    </a:cxn>
                    <a:cxn ang="0">
                      <a:pos x="T53" y="T55"/>
                    </a:cxn>
                    <a:cxn ang="0">
                      <a:pos x="T57" y="T59"/>
                    </a:cxn>
                    <a:cxn ang="0">
                      <a:pos x="T61" y="T63"/>
                    </a:cxn>
                    <a:cxn ang="0">
                      <a:pos x="T65" y="T67"/>
                    </a:cxn>
                    <a:cxn ang="0">
                      <a:pos x="T69" y="T71"/>
                    </a:cxn>
                    <a:cxn ang="0">
                      <a:pos x="T73" y="T75"/>
                    </a:cxn>
                    <a:cxn ang="0">
                      <a:pos x="T77" y="T79"/>
                    </a:cxn>
                    <a:cxn ang="0">
                      <a:pos x="T81" y="T83"/>
                    </a:cxn>
                    <a:cxn ang="0">
                      <a:pos x="T85" y="T87"/>
                    </a:cxn>
                    <a:cxn ang="0">
                      <a:pos x="T89" y="T91"/>
                    </a:cxn>
                    <a:cxn ang="0">
                      <a:pos x="T93" y="T95"/>
                    </a:cxn>
                    <a:cxn ang="0">
                      <a:pos x="T97" y="T99"/>
                    </a:cxn>
                  </a:cxnLst>
                  <a:rect l="0" t="0" r="r" b="b"/>
                  <a:pathLst>
                    <a:path w="151" h="151">
                      <a:moveTo>
                        <a:pt x="151" y="76"/>
                      </a:moveTo>
                      <a:lnTo>
                        <a:pt x="151" y="68"/>
                      </a:lnTo>
                      <a:lnTo>
                        <a:pt x="145" y="46"/>
                      </a:lnTo>
                      <a:lnTo>
                        <a:pt x="134" y="28"/>
                      </a:lnTo>
                      <a:lnTo>
                        <a:pt x="118" y="13"/>
                      </a:lnTo>
                      <a:lnTo>
                        <a:pt x="98" y="4"/>
                      </a:lnTo>
                      <a:lnTo>
                        <a:pt x="76" y="0"/>
                      </a:lnTo>
                      <a:lnTo>
                        <a:pt x="67" y="1"/>
                      </a:lnTo>
                      <a:lnTo>
                        <a:pt x="46" y="6"/>
                      </a:lnTo>
                      <a:lnTo>
                        <a:pt x="27" y="18"/>
                      </a:lnTo>
                      <a:lnTo>
                        <a:pt x="13" y="34"/>
                      </a:lnTo>
                      <a:lnTo>
                        <a:pt x="3" y="54"/>
                      </a:lnTo>
                      <a:lnTo>
                        <a:pt x="0" y="76"/>
                      </a:lnTo>
                      <a:lnTo>
                        <a:pt x="0" y="84"/>
                      </a:lnTo>
                      <a:lnTo>
                        <a:pt x="6" y="106"/>
                      </a:lnTo>
                      <a:lnTo>
                        <a:pt x="17" y="124"/>
                      </a:lnTo>
                      <a:lnTo>
                        <a:pt x="33" y="139"/>
                      </a:lnTo>
                      <a:lnTo>
                        <a:pt x="53" y="148"/>
                      </a:lnTo>
                      <a:lnTo>
                        <a:pt x="76" y="152"/>
                      </a:lnTo>
                      <a:lnTo>
                        <a:pt x="84" y="151"/>
                      </a:lnTo>
                      <a:lnTo>
                        <a:pt x="105" y="146"/>
                      </a:lnTo>
                      <a:lnTo>
                        <a:pt x="124" y="134"/>
                      </a:lnTo>
                      <a:lnTo>
                        <a:pt x="138" y="118"/>
                      </a:lnTo>
                      <a:lnTo>
                        <a:pt x="148" y="98"/>
                      </a:lnTo>
                      <a:lnTo>
                        <a:pt x="151" y="76"/>
                      </a:lnTo>
                      <a:close/>
                    </a:path>
                  </a:pathLst>
                </a:custGeom>
                <a:solidFill>
                  <a:srgbClr val="6061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id-ID"/>
                </a:p>
              </p:txBody>
            </p:sp>
            <p:grpSp>
              <p:nvGrpSpPr>
                <p:cNvPr id="90" name="Group 89"/>
                <p:cNvGrpSpPr>
                  <a:grpSpLocks/>
                </p:cNvGrpSpPr>
                <p:nvPr/>
              </p:nvGrpSpPr>
              <p:grpSpPr bwMode="auto">
                <a:xfrm>
                  <a:off x="3444" y="2557"/>
                  <a:ext cx="7236" cy="744"/>
                  <a:chOff x="3444" y="2557"/>
                  <a:chExt cx="7236" cy="744"/>
                </a:xfrm>
              </p:grpSpPr>
              <p:sp>
                <p:nvSpPr>
                  <p:cNvPr id="91" name="Freeform 90"/>
                  <p:cNvSpPr>
                    <a:spLocks/>
                  </p:cNvSpPr>
                  <p:nvPr/>
                </p:nvSpPr>
                <p:spPr bwMode="auto">
                  <a:xfrm>
                    <a:off x="3444" y="2557"/>
                    <a:ext cx="7236" cy="744"/>
                  </a:xfrm>
                  <a:custGeom>
                    <a:avLst/>
                    <a:gdLst>
                      <a:gd name="T0" fmla="+- 0 10339 3444"/>
                      <a:gd name="T1" fmla="*/ T0 w 7236"/>
                      <a:gd name="T2" fmla="+- 0 3299 2557"/>
                      <a:gd name="T3" fmla="*/ 3299 h 744"/>
                      <a:gd name="T4" fmla="+- 0 10426 3444"/>
                      <a:gd name="T5" fmla="*/ T4 w 7236"/>
                      <a:gd name="T6" fmla="+- 0 3281 2557"/>
                      <a:gd name="T7" fmla="*/ 3281 h 744"/>
                      <a:gd name="T8" fmla="+- 0 10504 3444"/>
                      <a:gd name="T9" fmla="*/ T8 w 7236"/>
                      <a:gd name="T10" fmla="+- 0 3245 2557"/>
                      <a:gd name="T11" fmla="*/ 3245 h 744"/>
                      <a:gd name="T12" fmla="+- 0 10571 3444"/>
                      <a:gd name="T13" fmla="*/ T12 w 7236"/>
                      <a:gd name="T14" fmla="+- 0 3191 2557"/>
                      <a:gd name="T15" fmla="*/ 3191 h 744"/>
                      <a:gd name="T16" fmla="+- 0 10624 3444"/>
                      <a:gd name="T17" fmla="*/ T16 w 7236"/>
                      <a:gd name="T18" fmla="+- 0 3124 2557"/>
                      <a:gd name="T19" fmla="*/ 3124 h 744"/>
                      <a:gd name="T20" fmla="+- 0 10661 3444"/>
                      <a:gd name="T21" fmla="*/ T20 w 7236"/>
                      <a:gd name="T22" fmla="+- 0 3046 2557"/>
                      <a:gd name="T23" fmla="*/ 3046 h 744"/>
                      <a:gd name="T24" fmla="+- 0 10679 3444"/>
                      <a:gd name="T25" fmla="*/ T24 w 7236"/>
                      <a:gd name="T26" fmla="+- 0 2959 2557"/>
                      <a:gd name="T27" fmla="*/ 2959 h 744"/>
                      <a:gd name="T28" fmla="+- 0 10680 3444"/>
                      <a:gd name="T29" fmla="*/ T28 w 7236"/>
                      <a:gd name="T30" fmla="+- 0 2929 2557"/>
                      <a:gd name="T31" fmla="*/ 2929 h 744"/>
                      <a:gd name="T32" fmla="+- 0 10680 3444"/>
                      <a:gd name="T33" fmla="*/ T32 w 7236"/>
                      <a:gd name="T34" fmla="+- 0 2928 2557"/>
                      <a:gd name="T35" fmla="*/ 2928 h 744"/>
                      <a:gd name="T36" fmla="+- 0 10675 3444"/>
                      <a:gd name="T37" fmla="*/ T36 w 7236"/>
                      <a:gd name="T38" fmla="+- 0 2868 2557"/>
                      <a:gd name="T39" fmla="*/ 2868 h 744"/>
                      <a:gd name="T40" fmla="+- 0 10651 3444"/>
                      <a:gd name="T41" fmla="*/ T40 w 7236"/>
                      <a:gd name="T42" fmla="+- 0 2784 2557"/>
                      <a:gd name="T43" fmla="*/ 2784 h 744"/>
                      <a:gd name="T44" fmla="+- 0 10608 3444"/>
                      <a:gd name="T45" fmla="*/ T44 w 7236"/>
                      <a:gd name="T46" fmla="+- 0 2709 2557"/>
                      <a:gd name="T47" fmla="*/ 2709 h 744"/>
                      <a:gd name="T48" fmla="+- 0 10550 3444"/>
                      <a:gd name="T49" fmla="*/ T48 w 7236"/>
                      <a:gd name="T50" fmla="+- 0 2646 2557"/>
                      <a:gd name="T51" fmla="*/ 2646 h 744"/>
                      <a:gd name="T52" fmla="+- 0 10479 3444"/>
                      <a:gd name="T53" fmla="*/ T52 w 7236"/>
                      <a:gd name="T54" fmla="+- 0 2598 2557"/>
                      <a:gd name="T55" fmla="*/ 2598 h 744"/>
                      <a:gd name="T56" fmla="+- 0 10397 3444"/>
                      <a:gd name="T57" fmla="*/ T56 w 7236"/>
                      <a:gd name="T58" fmla="+- 0 2567 2557"/>
                      <a:gd name="T59" fmla="*/ 2567 h 744"/>
                      <a:gd name="T60" fmla="+- 0 10308 3444"/>
                      <a:gd name="T61" fmla="*/ T60 w 7236"/>
                      <a:gd name="T62" fmla="+- 0 2557 2557"/>
                      <a:gd name="T63" fmla="*/ 2557 h 744"/>
                      <a:gd name="T64" fmla="+- 0 3816 3444"/>
                      <a:gd name="T65" fmla="*/ T64 w 7236"/>
                      <a:gd name="T66" fmla="+- 0 2557 2557"/>
                      <a:gd name="T67" fmla="*/ 2557 h 744"/>
                      <a:gd name="T68" fmla="+- 0 3756 3444"/>
                      <a:gd name="T69" fmla="*/ T68 w 7236"/>
                      <a:gd name="T70" fmla="+- 0 2561 2557"/>
                      <a:gd name="T71" fmla="*/ 2561 h 744"/>
                      <a:gd name="T72" fmla="+- 0 3671 3444"/>
                      <a:gd name="T73" fmla="*/ T72 w 7236"/>
                      <a:gd name="T74" fmla="+- 0 2586 2557"/>
                      <a:gd name="T75" fmla="*/ 2586 h 744"/>
                      <a:gd name="T76" fmla="+- 0 3596 3444"/>
                      <a:gd name="T77" fmla="*/ T76 w 7236"/>
                      <a:gd name="T78" fmla="+- 0 2628 2557"/>
                      <a:gd name="T79" fmla="*/ 2628 h 744"/>
                      <a:gd name="T80" fmla="+- 0 3534 3444"/>
                      <a:gd name="T81" fmla="*/ T80 w 7236"/>
                      <a:gd name="T82" fmla="+- 0 2686 2557"/>
                      <a:gd name="T83" fmla="*/ 2686 h 744"/>
                      <a:gd name="T84" fmla="+- 0 3486 3444"/>
                      <a:gd name="T85" fmla="*/ T84 w 7236"/>
                      <a:gd name="T86" fmla="+- 0 2758 2557"/>
                      <a:gd name="T87" fmla="*/ 2758 h 744"/>
                      <a:gd name="T88" fmla="+- 0 3455 3444"/>
                      <a:gd name="T89" fmla="*/ T88 w 7236"/>
                      <a:gd name="T90" fmla="+- 0 2839 2557"/>
                      <a:gd name="T91" fmla="*/ 2839 h 744"/>
                      <a:gd name="T92" fmla="+- 0 3444 3444"/>
                      <a:gd name="T93" fmla="*/ T92 w 7236"/>
                      <a:gd name="T94" fmla="+- 0 2928 2557"/>
                      <a:gd name="T95" fmla="*/ 2928 h 744"/>
                      <a:gd name="T96" fmla="+- 0 3445 3444"/>
                      <a:gd name="T97" fmla="*/ T96 w 7236"/>
                      <a:gd name="T98" fmla="+- 0 2959 2557"/>
                      <a:gd name="T99" fmla="*/ 2959 h 744"/>
                      <a:gd name="T100" fmla="+- 0 3463 3444"/>
                      <a:gd name="T101" fmla="*/ T100 w 7236"/>
                      <a:gd name="T102" fmla="+- 0 3046 2557"/>
                      <a:gd name="T103" fmla="*/ 3046 h 744"/>
                      <a:gd name="T104" fmla="+- 0 3500 3444"/>
                      <a:gd name="T105" fmla="*/ T104 w 7236"/>
                      <a:gd name="T106" fmla="+- 0 3124 2557"/>
                      <a:gd name="T107" fmla="*/ 3124 h 744"/>
                      <a:gd name="T108" fmla="+- 0 3553 3444"/>
                      <a:gd name="T109" fmla="*/ T108 w 7236"/>
                      <a:gd name="T110" fmla="+- 0 3191 2557"/>
                      <a:gd name="T111" fmla="*/ 3191 h 744"/>
                      <a:gd name="T112" fmla="+- 0 3620 3444"/>
                      <a:gd name="T113" fmla="*/ T112 w 7236"/>
                      <a:gd name="T114" fmla="+- 0 3245 2557"/>
                      <a:gd name="T115" fmla="*/ 3245 h 744"/>
                      <a:gd name="T116" fmla="+- 0 3698 3444"/>
                      <a:gd name="T117" fmla="*/ T116 w 7236"/>
                      <a:gd name="T118" fmla="+- 0 3281 2557"/>
                      <a:gd name="T119" fmla="*/ 3281 h 744"/>
                      <a:gd name="T120" fmla="+- 0 3786 3444"/>
                      <a:gd name="T121" fmla="*/ T120 w 7236"/>
                      <a:gd name="T122" fmla="+- 0 3299 2557"/>
                      <a:gd name="T123" fmla="*/ 3299 h 744"/>
                      <a:gd name="T124" fmla="+- 0 3816 3444"/>
                      <a:gd name="T125" fmla="*/ T124 w 7236"/>
                      <a:gd name="T126" fmla="+- 0 3300 2557"/>
                      <a:gd name="T127" fmla="*/ 3300 h 744"/>
                      <a:gd name="T128" fmla="+- 0 10308 3444"/>
                      <a:gd name="T129" fmla="*/ T128 w 7236"/>
                      <a:gd name="T130" fmla="+- 0 3300 2557"/>
                      <a:gd name="T131" fmla="*/ 3300 h 744"/>
                      <a:gd name="T132" fmla="+- 0 10339 3444"/>
                      <a:gd name="T133" fmla="*/ T132 w 7236"/>
                      <a:gd name="T134" fmla="+- 0 3299 2557"/>
                      <a:gd name="T135" fmla="*/ 3299 h 744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  <a:cxn ang="0">
                        <a:pos x="T21" y="T23"/>
                      </a:cxn>
                      <a:cxn ang="0">
                        <a:pos x="T25" y="T27"/>
                      </a:cxn>
                      <a:cxn ang="0">
                        <a:pos x="T29" y="T31"/>
                      </a:cxn>
                      <a:cxn ang="0">
                        <a:pos x="T33" y="T35"/>
                      </a:cxn>
                      <a:cxn ang="0">
                        <a:pos x="T37" y="T39"/>
                      </a:cxn>
                      <a:cxn ang="0">
                        <a:pos x="T41" y="T43"/>
                      </a:cxn>
                      <a:cxn ang="0">
                        <a:pos x="T45" y="T47"/>
                      </a:cxn>
                      <a:cxn ang="0">
                        <a:pos x="T49" y="T51"/>
                      </a:cxn>
                      <a:cxn ang="0">
                        <a:pos x="T53" y="T55"/>
                      </a:cxn>
                      <a:cxn ang="0">
                        <a:pos x="T57" y="T59"/>
                      </a:cxn>
                      <a:cxn ang="0">
                        <a:pos x="T61" y="T63"/>
                      </a:cxn>
                      <a:cxn ang="0">
                        <a:pos x="T65" y="T67"/>
                      </a:cxn>
                      <a:cxn ang="0">
                        <a:pos x="T69" y="T71"/>
                      </a:cxn>
                      <a:cxn ang="0">
                        <a:pos x="T73" y="T75"/>
                      </a:cxn>
                      <a:cxn ang="0">
                        <a:pos x="T77" y="T79"/>
                      </a:cxn>
                      <a:cxn ang="0">
                        <a:pos x="T81" y="T83"/>
                      </a:cxn>
                      <a:cxn ang="0">
                        <a:pos x="T85" y="T87"/>
                      </a:cxn>
                      <a:cxn ang="0">
                        <a:pos x="T89" y="T91"/>
                      </a:cxn>
                      <a:cxn ang="0">
                        <a:pos x="T93" y="T95"/>
                      </a:cxn>
                      <a:cxn ang="0">
                        <a:pos x="T97" y="T99"/>
                      </a:cxn>
                      <a:cxn ang="0">
                        <a:pos x="T101" y="T103"/>
                      </a:cxn>
                      <a:cxn ang="0">
                        <a:pos x="T105" y="T107"/>
                      </a:cxn>
                      <a:cxn ang="0">
                        <a:pos x="T109" y="T111"/>
                      </a:cxn>
                      <a:cxn ang="0">
                        <a:pos x="T113" y="T115"/>
                      </a:cxn>
                      <a:cxn ang="0">
                        <a:pos x="T117" y="T119"/>
                      </a:cxn>
                      <a:cxn ang="0">
                        <a:pos x="T121" y="T123"/>
                      </a:cxn>
                      <a:cxn ang="0">
                        <a:pos x="T125" y="T127"/>
                      </a:cxn>
                      <a:cxn ang="0">
                        <a:pos x="T129" y="T131"/>
                      </a:cxn>
                      <a:cxn ang="0">
                        <a:pos x="T133" y="T135"/>
                      </a:cxn>
                    </a:cxnLst>
                    <a:rect l="0" t="0" r="r" b="b"/>
                    <a:pathLst>
                      <a:path w="7236" h="744">
                        <a:moveTo>
                          <a:pt x="6895" y="742"/>
                        </a:moveTo>
                        <a:lnTo>
                          <a:pt x="6982" y="724"/>
                        </a:lnTo>
                        <a:lnTo>
                          <a:pt x="7060" y="688"/>
                        </a:lnTo>
                        <a:lnTo>
                          <a:pt x="7127" y="634"/>
                        </a:lnTo>
                        <a:lnTo>
                          <a:pt x="7180" y="567"/>
                        </a:lnTo>
                        <a:lnTo>
                          <a:pt x="7217" y="489"/>
                        </a:lnTo>
                        <a:lnTo>
                          <a:pt x="7235" y="402"/>
                        </a:lnTo>
                        <a:lnTo>
                          <a:pt x="7236" y="372"/>
                        </a:lnTo>
                        <a:lnTo>
                          <a:pt x="7236" y="371"/>
                        </a:lnTo>
                        <a:lnTo>
                          <a:pt x="7231" y="311"/>
                        </a:lnTo>
                        <a:lnTo>
                          <a:pt x="7207" y="227"/>
                        </a:lnTo>
                        <a:lnTo>
                          <a:pt x="7164" y="152"/>
                        </a:lnTo>
                        <a:lnTo>
                          <a:pt x="7106" y="89"/>
                        </a:lnTo>
                        <a:lnTo>
                          <a:pt x="7035" y="41"/>
                        </a:lnTo>
                        <a:lnTo>
                          <a:pt x="6953" y="10"/>
                        </a:lnTo>
                        <a:lnTo>
                          <a:pt x="6864" y="0"/>
                        </a:lnTo>
                        <a:lnTo>
                          <a:pt x="372" y="0"/>
                        </a:lnTo>
                        <a:lnTo>
                          <a:pt x="312" y="4"/>
                        </a:lnTo>
                        <a:lnTo>
                          <a:pt x="227" y="29"/>
                        </a:lnTo>
                        <a:lnTo>
                          <a:pt x="152" y="71"/>
                        </a:lnTo>
                        <a:lnTo>
                          <a:pt x="90" y="129"/>
                        </a:lnTo>
                        <a:lnTo>
                          <a:pt x="42" y="201"/>
                        </a:lnTo>
                        <a:lnTo>
                          <a:pt x="11" y="282"/>
                        </a:lnTo>
                        <a:lnTo>
                          <a:pt x="0" y="371"/>
                        </a:lnTo>
                        <a:lnTo>
                          <a:pt x="1" y="402"/>
                        </a:lnTo>
                        <a:lnTo>
                          <a:pt x="19" y="489"/>
                        </a:lnTo>
                        <a:lnTo>
                          <a:pt x="56" y="567"/>
                        </a:lnTo>
                        <a:lnTo>
                          <a:pt x="109" y="634"/>
                        </a:lnTo>
                        <a:lnTo>
                          <a:pt x="176" y="688"/>
                        </a:lnTo>
                        <a:lnTo>
                          <a:pt x="254" y="724"/>
                        </a:lnTo>
                        <a:lnTo>
                          <a:pt x="342" y="742"/>
                        </a:lnTo>
                        <a:lnTo>
                          <a:pt x="372" y="743"/>
                        </a:lnTo>
                        <a:lnTo>
                          <a:pt x="6864" y="743"/>
                        </a:lnTo>
                        <a:lnTo>
                          <a:pt x="6895" y="742"/>
                        </a:lnTo>
                        <a:close/>
                      </a:path>
                    </a:pathLst>
                  </a:custGeom>
                  <a:solidFill>
                    <a:srgbClr val="E5E6E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id-ID"/>
                  </a:p>
                </p:txBody>
              </p:sp>
              <p:grpSp>
                <p:nvGrpSpPr>
                  <p:cNvPr id="92" name="Group 91"/>
                  <p:cNvGrpSpPr>
                    <a:grpSpLocks/>
                  </p:cNvGrpSpPr>
                  <p:nvPr/>
                </p:nvGrpSpPr>
                <p:grpSpPr bwMode="auto">
                  <a:xfrm>
                    <a:off x="3444" y="2557"/>
                    <a:ext cx="950" cy="744"/>
                    <a:chOff x="3444" y="2557"/>
                    <a:chExt cx="950" cy="744"/>
                  </a:xfrm>
                </p:grpSpPr>
                <p:sp>
                  <p:nvSpPr>
                    <p:cNvPr id="93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3444" y="2557"/>
                      <a:ext cx="950" cy="744"/>
                    </a:xfrm>
                    <a:custGeom>
                      <a:avLst/>
                      <a:gdLst>
                        <a:gd name="T0" fmla="+- 0 4394 3444"/>
                        <a:gd name="T1" fmla="*/ T0 w 950"/>
                        <a:gd name="T2" fmla="+- 0 2557 2557"/>
                        <a:gd name="T3" fmla="*/ 2557 h 744"/>
                        <a:gd name="T4" fmla="+- 0 3816 3444"/>
                        <a:gd name="T5" fmla="*/ T4 w 950"/>
                        <a:gd name="T6" fmla="+- 0 2557 2557"/>
                        <a:gd name="T7" fmla="*/ 2557 h 744"/>
                        <a:gd name="T8" fmla="+- 0 3786 3444"/>
                        <a:gd name="T9" fmla="*/ T8 w 950"/>
                        <a:gd name="T10" fmla="+- 0 2558 2557"/>
                        <a:gd name="T11" fmla="*/ 2558 h 744"/>
                        <a:gd name="T12" fmla="+- 0 3727 3444"/>
                        <a:gd name="T13" fmla="*/ T12 w 950"/>
                        <a:gd name="T14" fmla="+- 0 2567 2557"/>
                        <a:gd name="T15" fmla="*/ 2567 h 744"/>
                        <a:gd name="T16" fmla="+- 0 3671 3444"/>
                        <a:gd name="T17" fmla="*/ T16 w 950"/>
                        <a:gd name="T18" fmla="+- 0 2586 2557"/>
                        <a:gd name="T19" fmla="*/ 2586 h 744"/>
                        <a:gd name="T20" fmla="+- 0 3620 3444"/>
                        <a:gd name="T21" fmla="*/ T20 w 950"/>
                        <a:gd name="T22" fmla="+- 0 2612 2557"/>
                        <a:gd name="T23" fmla="*/ 2612 h 744"/>
                        <a:gd name="T24" fmla="+- 0 3574 3444"/>
                        <a:gd name="T25" fmla="*/ T24 w 950"/>
                        <a:gd name="T26" fmla="+- 0 2646 2557"/>
                        <a:gd name="T27" fmla="*/ 2646 h 744"/>
                        <a:gd name="T28" fmla="+- 0 3534 3444"/>
                        <a:gd name="T29" fmla="*/ T28 w 950"/>
                        <a:gd name="T30" fmla="+- 0 2686 2557"/>
                        <a:gd name="T31" fmla="*/ 2686 h 744"/>
                        <a:gd name="T32" fmla="+- 0 3500 3444"/>
                        <a:gd name="T33" fmla="*/ T32 w 950"/>
                        <a:gd name="T34" fmla="+- 0 2733 2557"/>
                        <a:gd name="T35" fmla="*/ 2733 h 744"/>
                        <a:gd name="T36" fmla="+- 0 3473 3444"/>
                        <a:gd name="T37" fmla="*/ T36 w 950"/>
                        <a:gd name="T38" fmla="+- 0 2784 2557"/>
                        <a:gd name="T39" fmla="*/ 2784 h 744"/>
                        <a:gd name="T40" fmla="+- 0 3455 3444"/>
                        <a:gd name="T41" fmla="*/ T40 w 950"/>
                        <a:gd name="T42" fmla="+- 0 2839 2557"/>
                        <a:gd name="T43" fmla="*/ 2839 h 744"/>
                        <a:gd name="T44" fmla="+- 0 3445 3444"/>
                        <a:gd name="T45" fmla="*/ T44 w 950"/>
                        <a:gd name="T46" fmla="+- 0 2898 2557"/>
                        <a:gd name="T47" fmla="*/ 2898 h 744"/>
                        <a:gd name="T48" fmla="+- 0 3444 3444"/>
                        <a:gd name="T49" fmla="*/ T48 w 950"/>
                        <a:gd name="T50" fmla="+- 0 2928 2557"/>
                        <a:gd name="T51" fmla="*/ 2928 h 744"/>
                        <a:gd name="T52" fmla="+- 0 3445 3444"/>
                        <a:gd name="T53" fmla="*/ T52 w 950"/>
                        <a:gd name="T54" fmla="+- 0 2950 2557"/>
                        <a:gd name="T55" fmla="*/ 2950 h 744"/>
                        <a:gd name="T56" fmla="+- 0 3449 3444"/>
                        <a:gd name="T57" fmla="*/ T56 w 950"/>
                        <a:gd name="T58" fmla="+- 0 2992 2557"/>
                        <a:gd name="T59" fmla="*/ 2992 h 744"/>
                        <a:gd name="T60" fmla="+- 0 3459 3444"/>
                        <a:gd name="T61" fmla="*/ T60 w 950"/>
                        <a:gd name="T62" fmla="+- 0 3032 2557"/>
                        <a:gd name="T63" fmla="*/ 3032 h 744"/>
                        <a:gd name="T64" fmla="+- 0 3472 3444"/>
                        <a:gd name="T65" fmla="*/ T64 w 950"/>
                        <a:gd name="T66" fmla="+- 0 3071 2557"/>
                        <a:gd name="T67" fmla="*/ 3071 h 744"/>
                        <a:gd name="T68" fmla="+- 0 3490 3444"/>
                        <a:gd name="T69" fmla="*/ T68 w 950"/>
                        <a:gd name="T70" fmla="+- 0 3108 2557"/>
                        <a:gd name="T71" fmla="*/ 3108 h 744"/>
                        <a:gd name="T72" fmla="+- 0 3511 3444"/>
                        <a:gd name="T73" fmla="*/ T72 w 950"/>
                        <a:gd name="T74" fmla="+- 0 3142 2557"/>
                        <a:gd name="T75" fmla="*/ 3142 h 744"/>
                        <a:gd name="T76" fmla="+- 0 3536 3444"/>
                        <a:gd name="T77" fmla="*/ T76 w 950"/>
                        <a:gd name="T78" fmla="+- 0 3173 2557"/>
                        <a:gd name="T79" fmla="*/ 3173 h 744"/>
                        <a:gd name="T80" fmla="+- 0 3568 3444"/>
                        <a:gd name="T81" fmla="*/ T80 w 950"/>
                        <a:gd name="T82" fmla="+- 0 3205 2557"/>
                        <a:gd name="T83" fmla="*/ 3205 h 744"/>
                        <a:gd name="T84" fmla="+- 0 3599 3444"/>
                        <a:gd name="T85" fmla="*/ T84 w 950"/>
                        <a:gd name="T86" fmla="+- 0 3230 2557"/>
                        <a:gd name="T87" fmla="*/ 3230 h 744"/>
                        <a:gd name="T88" fmla="+- 0 3633 3444"/>
                        <a:gd name="T89" fmla="*/ T88 w 950"/>
                        <a:gd name="T90" fmla="+- 0 3252 2557"/>
                        <a:gd name="T91" fmla="*/ 3252 h 744"/>
                        <a:gd name="T92" fmla="+- 0 3669 3444"/>
                        <a:gd name="T93" fmla="*/ T92 w 950"/>
                        <a:gd name="T94" fmla="+- 0 3270 2557"/>
                        <a:gd name="T95" fmla="*/ 3270 h 744"/>
                        <a:gd name="T96" fmla="+- 0 3708 3444"/>
                        <a:gd name="T97" fmla="*/ T96 w 950"/>
                        <a:gd name="T98" fmla="+- 0 3284 2557"/>
                        <a:gd name="T99" fmla="*/ 3284 h 744"/>
                        <a:gd name="T100" fmla="+- 0 3748 3444"/>
                        <a:gd name="T101" fmla="*/ T100 w 950"/>
                        <a:gd name="T102" fmla="+- 0 3294 2557"/>
                        <a:gd name="T103" fmla="*/ 3294 h 744"/>
                        <a:gd name="T104" fmla="+- 0 3790 3444"/>
                        <a:gd name="T105" fmla="*/ T104 w 950"/>
                        <a:gd name="T106" fmla="+- 0 3299 2557"/>
                        <a:gd name="T107" fmla="*/ 3299 h 744"/>
                        <a:gd name="T108" fmla="+- 0 3816 3444"/>
                        <a:gd name="T109" fmla="*/ T108 w 950"/>
                        <a:gd name="T110" fmla="+- 0 3300 2557"/>
                        <a:gd name="T111" fmla="*/ 3300 h 744"/>
                        <a:gd name="T112" fmla="+- 0 4394 3444"/>
                        <a:gd name="T113" fmla="*/ T112 w 950"/>
                        <a:gd name="T114" fmla="+- 0 2557 2557"/>
                        <a:gd name="T115" fmla="*/ 2557 h 744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  <a:cxn ang="0">
                          <a:pos x="T17" y="T19"/>
                        </a:cxn>
                        <a:cxn ang="0">
                          <a:pos x="T21" y="T23"/>
                        </a:cxn>
                        <a:cxn ang="0">
                          <a:pos x="T25" y="T27"/>
                        </a:cxn>
                        <a:cxn ang="0">
                          <a:pos x="T29" y="T31"/>
                        </a:cxn>
                        <a:cxn ang="0">
                          <a:pos x="T33" y="T35"/>
                        </a:cxn>
                        <a:cxn ang="0">
                          <a:pos x="T37" y="T39"/>
                        </a:cxn>
                        <a:cxn ang="0">
                          <a:pos x="T41" y="T43"/>
                        </a:cxn>
                        <a:cxn ang="0">
                          <a:pos x="T45" y="T47"/>
                        </a:cxn>
                        <a:cxn ang="0">
                          <a:pos x="T49" y="T51"/>
                        </a:cxn>
                        <a:cxn ang="0">
                          <a:pos x="T53" y="T55"/>
                        </a:cxn>
                        <a:cxn ang="0">
                          <a:pos x="T57" y="T59"/>
                        </a:cxn>
                        <a:cxn ang="0">
                          <a:pos x="T61" y="T63"/>
                        </a:cxn>
                        <a:cxn ang="0">
                          <a:pos x="T65" y="T67"/>
                        </a:cxn>
                        <a:cxn ang="0">
                          <a:pos x="T69" y="T71"/>
                        </a:cxn>
                        <a:cxn ang="0">
                          <a:pos x="T73" y="T75"/>
                        </a:cxn>
                        <a:cxn ang="0">
                          <a:pos x="T77" y="T79"/>
                        </a:cxn>
                        <a:cxn ang="0">
                          <a:pos x="T81" y="T83"/>
                        </a:cxn>
                        <a:cxn ang="0">
                          <a:pos x="T85" y="T87"/>
                        </a:cxn>
                        <a:cxn ang="0">
                          <a:pos x="T89" y="T91"/>
                        </a:cxn>
                        <a:cxn ang="0">
                          <a:pos x="T93" y="T95"/>
                        </a:cxn>
                        <a:cxn ang="0">
                          <a:pos x="T97" y="T99"/>
                        </a:cxn>
                        <a:cxn ang="0">
                          <a:pos x="T101" y="T103"/>
                        </a:cxn>
                        <a:cxn ang="0">
                          <a:pos x="T105" y="T107"/>
                        </a:cxn>
                        <a:cxn ang="0">
                          <a:pos x="T109" y="T111"/>
                        </a:cxn>
                        <a:cxn ang="0">
                          <a:pos x="T113" y="T115"/>
                        </a:cxn>
                      </a:cxnLst>
                      <a:rect l="0" t="0" r="r" b="b"/>
                      <a:pathLst>
                        <a:path w="950" h="744">
                          <a:moveTo>
                            <a:pt x="950" y="0"/>
                          </a:moveTo>
                          <a:lnTo>
                            <a:pt x="372" y="0"/>
                          </a:lnTo>
                          <a:lnTo>
                            <a:pt x="342" y="1"/>
                          </a:lnTo>
                          <a:lnTo>
                            <a:pt x="283" y="10"/>
                          </a:lnTo>
                          <a:lnTo>
                            <a:pt x="227" y="29"/>
                          </a:lnTo>
                          <a:lnTo>
                            <a:pt x="176" y="55"/>
                          </a:lnTo>
                          <a:lnTo>
                            <a:pt x="130" y="89"/>
                          </a:lnTo>
                          <a:lnTo>
                            <a:pt x="90" y="129"/>
                          </a:lnTo>
                          <a:lnTo>
                            <a:pt x="56" y="176"/>
                          </a:lnTo>
                          <a:lnTo>
                            <a:pt x="29" y="227"/>
                          </a:lnTo>
                          <a:lnTo>
                            <a:pt x="11" y="282"/>
                          </a:lnTo>
                          <a:lnTo>
                            <a:pt x="1" y="341"/>
                          </a:lnTo>
                          <a:lnTo>
                            <a:pt x="0" y="371"/>
                          </a:lnTo>
                          <a:lnTo>
                            <a:pt x="1" y="393"/>
                          </a:lnTo>
                          <a:lnTo>
                            <a:pt x="5" y="435"/>
                          </a:lnTo>
                          <a:lnTo>
                            <a:pt x="15" y="475"/>
                          </a:lnTo>
                          <a:lnTo>
                            <a:pt x="28" y="514"/>
                          </a:lnTo>
                          <a:lnTo>
                            <a:pt x="46" y="551"/>
                          </a:lnTo>
                          <a:lnTo>
                            <a:pt x="67" y="585"/>
                          </a:lnTo>
                          <a:lnTo>
                            <a:pt x="92" y="616"/>
                          </a:lnTo>
                          <a:lnTo>
                            <a:pt x="124" y="648"/>
                          </a:lnTo>
                          <a:lnTo>
                            <a:pt x="155" y="673"/>
                          </a:lnTo>
                          <a:lnTo>
                            <a:pt x="189" y="695"/>
                          </a:lnTo>
                          <a:lnTo>
                            <a:pt x="225" y="713"/>
                          </a:lnTo>
                          <a:lnTo>
                            <a:pt x="264" y="727"/>
                          </a:lnTo>
                          <a:lnTo>
                            <a:pt x="304" y="737"/>
                          </a:lnTo>
                          <a:lnTo>
                            <a:pt x="346" y="742"/>
                          </a:lnTo>
                          <a:lnTo>
                            <a:pt x="372" y="743"/>
                          </a:lnTo>
                          <a:lnTo>
                            <a:pt x="950" y="0"/>
                          </a:lnTo>
                          <a:close/>
                        </a:path>
                      </a:pathLst>
                    </a:custGeom>
                    <a:solidFill>
                      <a:srgbClr val="4D4C4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id-ID"/>
                    </a:p>
                  </p:txBody>
                </p:sp>
                <p:grpSp>
                  <p:nvGrpSpPr>
                    <p:cNvPr id="94" name="Group 9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44" y="2557"/>
                      <a:ext cx="950" cy="744"/>
                      <a:chOff x="3444" y="2557"/>
                      <a:chExt cx="950" cy="744"/>
                    </a:xfrm>
                  </p:grpSpPr>
                  <p:sp>
                    <p:nvSpPr>
                      <p:cNvPr id="95" name="Freeform 9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44" y="2557"/>
                        <a:ext cx="950" cy="744"/>
                      </a:xfrm>
                      <a:custGeom>
                        <a:avLst/>
                        <a:gdLst>
                          <a:gd name="T0" fmla="+- 0 4394 3444"/>
                          <a:gd name="T1" fmla="*/ T0 w 950"/>
                          <a:gd name="T2" fmla="+- 0 3300 2557"/>
                          <a:gd name="T3" fmla="*/ 3300 h 744"/>
                          <a:gd name="T4" fmla="+- 0 3816 3444"/>
                          <a:gd name="T5" fmla="*/ T4 w 950"/>
                          <a:gd name="T6" fmla="+- 0 2557 2557"/>
                          <a:gd name="T7" fmla="*/ 2557 h 744"/>
                          <a:gd name="T8" fmla="+- 0 3811 3444"/>
                          <a:gd name="T9" fmla="*/ T8 w 950"/>
                          <a:gd name="T10" fmla="+- 0 2557 2557"/>
                          <a:gd name="T11" fmla="*/ 2557 h 744"/>
                          <a:gd name="T12" fmla="+- 0 3769 3444"/>
                          <a:gd name="T13" fmla="*/ T12 w 950"/>
                          <a:gd name="T14" fmla="+- 0 2560 2557"/>
                          <a:gd name="T15" fmla="*/ 2560 h 744"/>
                          <a:gd name="T16" fmla="+- 0 3727 3444"/>
                          <a:gd name="T17" fmla="*/ T16 w 950"/>
                          <a:gd name="T18" fmla="+- 0 2567 2557"/>
                          <a:gd name="T19" fmla="*/ 2567 h 744"/>
                          <a:gd name="T20" fmla="+- 0 3688 3444"/>
                          <a:gd name="T21" fmla="*/ T20 w 950"/>
                          <a:gd name="T22" fmla="+- 0 2579 2557"/>
                          <a:gd name="T23" fmla="*/ 2579 h 744"/>
                          <a:gd name="T24" fmla="+- 0 3651 3444"/>
                          <a:gd name="T25" fmla="*/ T24 w 950"/>
                          <a:gd name="T26" fmla="+- 0 2595 2557"/>
                          <a:gd name="T27" fmla="*/ 2595 h 744"/>
                          <a:gd name="T28" fmla="+- 0 3616 3444"/>
                          <a:gd name="T29" fmla="*/ T28 w 950"/>
                          <a:gd name="T30" fmla="+- 0 2615 2557"/>
                          <a:gd name="T31" fmla="*/ 2615 h 744"/>
                          <a:gd name="T32" fmla="+- 0 3583 3444"/>
                          <a:gd name="T33" fmla="*/ T32 w 950"/>
                          <a:gd name="T34" fmla="+- 0 2639 2557"/>
                          <a:gd name="T35" fmla="*/ 2639 h 744"/>
                          <a:gd name="T36" fmla="+- 0 3553 3444"/>
                          <a:gd name="T37" fmla="*/ T36 w 950"/>
                          <a:gd name="T38" fmla="+- 0 2665 2557"/>
                          <a:gd name="T39" fmla="*/ 2665 h 744"/>
                          <a:gd name="T40" fmla="+- 0 3523 3444"/>
                          <a:gd name="T41" fmla="*/ T40 w 950"/>
                          <a:gd name="T42" fmla="+- 0 2699 2557"/>
                          <a:gd name="T43" fmla="*/ 2699 h 744"/>
                          <a:gd name="T44" fmla="+- 0 3500 3444"/>
                          <a:gd name="T45" fmla="*/ T44 w 950"/>
                          <a:gd name="T46" fmla="+- 0 2732 2557"/>
                          <a:gd name="T47" fmla="*/ 2732 h 744"/>
                          <a:gd name="T48" fmla="+- 0 3481 3444"/>
                          <a:gd name="T49" fmla="*/ T48 w 950"/>
                          <a:gd name="T50" fmla="+- 0 2767 2557"/>
                          <a:gd name="T51" fmla="*/ 2767 h 744"/>
                          <a:gd name="T52" fmla="+- 0 3465 3444"/>
                          <a:gd name="T53" fmla="*/ T52 w 950"/>
                          <a:gd name="T54" fmla="+- 0 2805 2557"/>
                          <a:gd name="T55" fmla="*/ 2805 h 744"/>
                          <a:gd name="T56" fmla="+- 0 3454 3444"/>
                          <a:gd name="T57" fmla="*/ T56 w 950"/>
                          <a:gd name="T58" fmla="+- 0 2845 2557"/>
                          <a:gd name="T59" fmla="*/ 2845 h 744"/>
                          <a:gd name="T60" fmla="+- 0 3447 3444"/>
                          <a:gd name="T61" fmla="*/ T60 w 950"/>
                          <a:gd name="T62" fmla="+- 0 2886 2557"/>
                          <a:gd name="T63" fmla="*/ 2886 h 744"/>
                          <a:gd name="T64" fmla="+- 0 3444 3444"/>
                          <a:gd name="T65" fmla="*/ T64 w 950"/>
                          <a:gd name="T66" fmla="+- 0 2928 2557"/>
                          <a:gd name="T67" fmla="*/ 2928 h 744"/>
                          <a:gd name="T68" fmla="+- 0 3445 3444"/>
                          <a:gd name="T69" fmla="*/ T68 w 950"/>
                          <a:gd name="T70" fmla="+- 0 2959 2557"/>
                          <a:gd name="T71" fmla="*/ 2959 h 744"/>
                          <a:gd name="T72" fmla="+- 0 3449 3444"/>
                          <a:gd name="T73" fmla="*/ T72 w 950"/>
                          <a:gd name="T74" fmla="+- 0 2989 2557"/>
                          <a:gd name="T75" fmla="*/ 2989 h 744"/>
                          <a:gd name="T76" fmla="+- 0 3455 3444"/>
                          <a:gd name="T77" fmla="*/ T76 w 950"/>
                          <a:gd name="T78" fmla="+- 0 3018 2557"/>
                          <a:gd name="T79" fmla="*/ 3018 h 744"/>
                          <a:gd name="T80" fmla="+- 0 3463 3444"/>
                          <a:gd name="T81" fmla="*/ T80 w 950"/>
                          <a:gd name="T82" fmla="+- 0 3046 2557"/>
                          <a:gd name="T83" fmla="*/ 3046 h 744"/>
                          <a:gd name="T84" fmla="+- 0 3473 3444"/>
                          <a:gd name="T85" fmla="*/ T84 w 950"/>
                          <a:gd name="T86" fmla="+- 0 3073 2557"/>
                          <a:gd name="T87" fmla="*/ 3073 h 744"/>
                          <a:gd name="T88" fmla="+- 0 3486 3444"/>
                          <a:gd name="T89" fmla="*/ T88 w 950"/>
                          <a:gd name="T90" fmla="+- 0 3099 2557"/>
                          <a:gd name="T91" fmla="*/ 3099 h 744"/>
                          <a:gd name="T92" fmla="+- 0 3500 3444"/>
                          <a:gd name="T93" fmla="*/ T92 w 950"/>
                          <a:gd name="T94" fmla="+- 0 3124 2557"/>
                          <a:gd name="T95" fmla="*/ 3124 h 744"/>
                          <a:gd name="T96" fmla="+- 0 3516 3444"/>
                          <a:gd name="T97" fmla="*/ T96 w 950"/>
                          <a:gd name="T98" fmla="+- 0 3148 2557"/>
                          <a:gd name="T99" fmla="*/ 3148 h 744"/>
                          <a:gd name="T100" fmla="+- 0 3534 3444"/>
                          <a:gd name="T101" fmla="*/ T100 w 950"/>
                          <a:gd name="T102" fmla="+- 0 3171 2557"/>
                          <a:gd name="T103" fmla="*/ 3171 h 744"/>
                          <a:gd name="T104" fmla="+- 0 3553 3444"/>
                          <a:gd name="T105" fmla="*/ T104 w 950"/>
                          <a:gd name="T106" fmla="+- 0 3191 2557"/>
                          <a:gd name="T107" fmla="*/ 3191 h 744"/>
                          <a:gd name="T108" fmla="+- 0 3574 3444"/>
                          <a:gd name="T109" fmla="*/ T108 w 950"/>
                          <a:gd name="T110" fmla="+- 0 3211 2557"/>
                          <a:gd name="T111" fmla="*/ 3211 h 744"/>
                          <a:gd name="T112" fmla="+- 0 3596 3444"/>
                          <a:gd name="T113" fmla="*/ T112 w 950"/>
                          <a:gd name="T114" fmla="+- 0 3229 2557"/>
                          <a:gd name="T115" fmla="*/ 3229 h 744"/>
                          <a:gd name="T116" fmla="+- 0 3620 3444"/>
                          <a:gd name="T117" fmla="*/ T116 w 950"/>
                          <a:gd name="T118" fmla="+- 0 3245 2557"/>
                          <a:gd name="T119" fmla="*/ 3245 h 744"/>
                          <a:gd name="T120" fmla="+- 0 3645 3444"/>
                          <a:gd name="T121" fmla="*/ T120 w 950"/>
                          <a:gd name="T122" fmla="+- 0 3259 2557"/>
                          <a:gd name="T123" fmla="*/ 3259 h 744"/>
                          <a:gd name="T124" fmla="+- 0 3671 3444"/>
                          <a:gd name="T125" fmla="*/ T124 w 950"/>
                          <a:gd name="T126" fmla="+- 0 3271 2557"/>
                          <a:gd name="T127" fmla="*/ 3271 h 744"/>
                          <a:gd name="T128" fmla="+- 0 3698 3444"/>
                          <a:gd name="T129" fmla="*/ T128 w 950"/>
                          <a:gd name="T130" fmla="+- 0 3281 2557"/>
                          <a:gd name="T131" fmla="*/ 3281 h 744"/>
                          <a:gd name="T132" fmla="+- 0 3727 3444"/>
                          <a:gd name="T133" fmla="*/ T132 w 950"/>
                          <a:gd name="T134" fmla="+- 0 3290 2557"/>
                          <a:gd name="T135" fmla="*/ 3290 h 744"/>
                          <a:gd name="T136" fmla="+- 0 3756 3444"/>
                          <a:gd name="T137" fmla="*/ T136 w 950"/>
                          <a:gd name="T138" fmla="+- 0 3296 2557"/>
                          <a:gd name="T139" fmla="*/ 3296 h 744"/>
                          <a:gd name="T140" fmla="+- 0 3786 3444"/>
                          <a:gd name="T141" fmla="*/ T140 w 950"/>
                          <a:gd name="T142" fmla="+- 0 3299 2557"/>
                          <a:gd name="T143" fmla="*/ 3299 h 744"/>
                          <a:gd name="T144" fmla="+- 0 3816 3444"/>
                          <a:gd name="T145" fmla="*/ T144 w 950"/>
                          <a:gd name="T146" fmla="+- 0 3300 2557"/>
                          <a:gd name="T147" fmla="*/ 3300 h 744"/>
                          <a:gd name="T148" fmla="+- 0 4394 3444"/>
                          <a:gd name="T149" fmla="*/ T148 w 950"/>
                          <a:gd name="T150" fmla="+- 0 3300 2557"/>
                          <a:gd name="T151" fmla="*/ 3300 h 744"/>
                        </a:gdLst>
                        <a:ahLst/>
                        <a:cxnLst>
                          <a:cxn ang="0">
                            <a:pos x="T1" y="T3"/>
                          </a:cxn>
                          <a:cxn ang="0">
                            <a:pos x="T5" y="T7"/>
                          </a:cxn>
                          <a:cxn ang="0">
                            <a:pos x="T9" y="T11"/>
                          </a:cxn>
                          <a:cxn ang="0">
                            <a:pos x="T13" y="T15"/>
                          </a:cxn>
                          <a:cxn ang="0">
                            <a:pos x="T17" y="T19"/>
                          </a:cxn>
                          <a:cxn ang="0">
                            <a:pos x="T21" y="T23"/>
                          </a:cxn>
                          <a:cxn ang="0">
                            <a:pos x="T25" y="T27"/>
                          </a:cxn>
                          <a:cxn ang="0">
                            <a:pos x="T29" y="T31"/>
                          </a:cxn>
                          <a:cxn ang="0">
                            <a:pos x="T33" y="T35"/>
                          </a:cxn>
                          <a:cxn ang="0">
                            <a:pos x="T37" y="T39"/>
                          </a:cxn>
                          <a:cxn ang="0">
                            <a:pos x="T41" y="T43"/>
                          </a:cxn>
                          <a:cxn ang="0">
                            <a:pos x="T45" y="T47"/>
                          </a:cxn>
                          <a:cxn ang="0">
                            <a:pos x="T49" y="T51"/>
                          </a:cxn>
                          <a:cxn ang="0">
                            <a:pos x="T53" y="T55"/>
                          </a:cxn>
                          <a:cxn ang="0">
                            <a:pos x="T57" y="T59"/>
                          </a:cxn>
                          <a:cxn ang="0">
                            <a:pos x="T61" y="T63"/>
                          </a:cxn>
                          <a:cxn ang="0">
                            <a:pos x="T65" y="T67"/>
                          </a:cxn>
                          <a:cxn ang="0">
                            <a:pos x="T69" y="T71"/>
                          </a:cxn>
                          <a:cxn ang="0">
                            <a:pos x="T73" y="T75"/>
                          </a:cxn>
                          <a:cxn ang="0">
                            <a:pos x="T77" y="T79"/>
                          </a:cxn>
                          <a:cxn ang="0">
                            <a:pos x="T81" y="T83"/>
                          </a:cxn>
                          <a:cxn ang="0">
                            <a:pos x="T85" y="T87"/>
                          </a:cxn>
                          <a:cxn ang="0">
                            <a:pos x="T89" y="T91"/>
                          </a:cxn>
                          <a:cxn ang="0">
                            <a:pos x="T93" y="T95"/>
                          </a:cxn>
                          <a:cxn ang="0">
                            <a:pos x="T97" y="T99"/>
                          </a:cxn>
                          <a:cxn ang="0">
                            <a:pos x="T101" y="T103"/>
                          </a:cxn>
                          <a:cxn ang="0">
                            <a:pos x="T105" y="T107"/>
                          </a:cxn>
                          <a:cxn ang="0">
                            <a:pos x="T109" y="T111"/>
                          </a:cxn>
                          <a:cxn ang="0">
                            <a:pos x="T113" y="T115"/>
                          </a:cxn>
                          <a:cxn ang="0">
                            <a:pos x="T117" y="T119"/>
                          </a:cxn>
                          <a:cxn ang="0">
                            <a:pos x="T121" y="T123"/>
                          </a:cxn>
                          <a:cxn ang="0">
                            <a:pos x="T125" y="T127"/>
                          </a:cxn>
                          <a:cxn ang="0">
                            <a:pos x="T129" y="T131"/>
                          </a:cxn>
                          <a:cxn ang="0">
                            <a:pos x="T133" y="T135"/>
                          </a:cxn>
                          <a:cxn ang="0">
                            <a:pos x="T137" y="T139"/>
                          </a:cxn>
                          <a:cxn ang="0">
                            <a:pos x="T141" y="T143"/>
                          </a:cxn>
                          <a:cxn ang="0">
                            <a:pos x="T145" y="T147"/>
                          </a:cxn>
                          <a:cxn ang="0">
                            <a:pos x="T149" y="T151"/>
                          </a:cxn>
                        </a:cxnLst>
                        <a:rect l="0" t="0" r="r" b="b"/>
                        <a:pathLst>
                          <a:path w="950" h="744">
                            <a:moveTo>
                              <a:pt x="950" y="743"/>
                            </a:moveTo>
                            <a:lnTo>
                              <a:pt x="372" y="0"/>
                            </a:lnTo>
                            <a:lnTo>
                              <a:pt x="367" y="0"/>
                            </a:lnTo>
                            <a:lnTo>
                              <a:pt x="325" y="3"/>
                            </a:lnTo>
                            <a:lnTo>
                              <a:pt x="283" y="10"/>
                            </a:lnTo>
                            <a:lnTo>
                              <a:pt x="244" y="22"/>
                            </a:lnTo>
                            <a:lnTo>
                              <a:pt x="207" y="38"/>
                            </a:lnTo>
                            <a:lnTo>
                              <a:pt x="172" y="58"/>
                            </a:lnTo>
                            <a:lnTo>
                              <a:pt x="139" y="82"/>
                            </a:lnTo>
                            <a:lnTo>
                              <a:pt x="109" y="108"/>
                            </a:lnTo>
                            <a:lnTo>
                              <a:pt x="79" y="142"/>
                            </a:lnTo>
                            <a:lnTo>
                              <a:pt x="56" y="175"/>
                            </a:lnTo>
                            <a:lnTo>
                              <a:pt x="37" y="210"/>
                            </a:lnTo>
                            <a:lnTo>
                              <a:pt x="21" y="248"/>
                            </a:lnTo>
                            <a:lnTo>
                              <a:pt x="10" y="288"/>
                            </a:lnTo>
                            <a:lnTo>
                              <a:pt x="3" y="329"/>
                            </a:lnTo>
                            <a:lnTo>
                              <a:pt x="0" y="371"/>
                            </a:lnTo>
                            <a:lnTo>
                              <a:pt x="1" y="402"/>
                            </a:lnTo>
                            <a:lnTo>
                              <a:pt x="5" y="432"/>
                            </a:lnTo>
                            <a:lnTo>
                              <a:pt x="11" y="461"/>
                            </a:lnTo>
                            <a:lnTo>
                              <a:pt x="19" y="489"/>
                            </a:lnTo>
                            <a:lnTo>
                              <a:pt x="29" y="516"/>
                            </a:lnTo>
                            <a:lnTo>
                              <a:pt x="42" y="542"/>
                            </a:lnTo>
                            <a:lnTo>
                              <a:pt x="56" y="567"/>
                            </a:lnTo>
                            <a:lnTo>
                              <a:pt x="72" y="591"/>
                            </a:lnTo>
                            <a:lnTo>
                              <a:pt x="90" y="614"/>
                            </a:lnTo>
                            <a:lnTo>
                              <a:pt x="109" y="634"/>
                            </a:lnTo>
                            <a:lnTo>
                              <a:pt x="130" y="654"/>
                            </a:lnTo>
                            <a:lnTo>
                              <a:pt x="152" y="672"/>
                            </a:lnTo>
                            <a:lnTo>
                              <a:pt x="176" y="688"/>
                            </a:lnTo>
                            <a:lnTo>
                              <a:pt x="201" y="702"/>
                            </a:lnTo>
                            <a:lnTo>
                              <a:pt x="227" y="714"/>
                            </a:lnTo>
                            <a:lnTo>
                              <a:pt x="254" y="724"/>
                            </a:lnTo>
                            <a:lnTo>
                              <a:pt x="283" y="733"/>
                            </a:lnTo>
                            <a:lnTo>
                              <a:pt x="312" y="739"/>
                            </a:lnTo>
                            <a:lnTo>
                              <a:pt x="342" y="742"/>
                            </a:lnTo>
                            <a:lnTo>
                              <a:pt x="372" y="743"/>
                            </a:lnTo>
                            <a:lnTo>
                              <a:pt x="950" y="743"/>
                            </a:lnTo>
                            <a:close/>
                          </a:path>
                        </a:pathLst>
                      </a:custGeom>
                      <a:solidFill>
                        <a:srgbClr val="60616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id-ID"/>
                      </a:p>
                    </p:txBody>
                  </p:sp>
                  <p:grpSp>
                    <p:nvGrpSpPr>
                      <p:cNvPr id="96" name="Group 95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700" y="2801"/>
                        <a:ext cx="67" cy="225"/>
                        <a:chOff x="3700" y="2801"/>
                        <a:chExt cx="67" cy="225"/>
                      </a:xfrm>
                    </p:grpSpPr>
                    <p:sp>
                      <p:nvSpPr>
                        <p:cNvPr id="97" name="Freeform 9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700" y="2801"/>
                          <a:ext cx="67" cy="225"/>
                        </a:xfrm>
                        <a:custGeom>
                          <a:avLst/>
                          <a:gdLst>
                            <a:gd name="T0" fmla="+- 0 3749 3700"/>
                            <a:gd name="T1" fmla="*/ T0 w 67"/>
                            <a:gd name="T2" fmla="+- 0 2801 2801"/>
                            <a:gd name="T3" fmla="*/ 2801 h 225"/>
                            <a:gd name="T4" fmla="+- 0 3742 3700"/>
                            <a:gd name="T5" fmla="*/ T4 w 67"/>
                            <a:gd name="T6" fmla="+- 0 2948 2801"/>
                            <a:gd name="T7" fmla="*/ 2948 h 225"/>
                            <a:gd name="T8" fmla="+- 0 3767 3700"/>
                            <a:gd name="T9" fmla="*/ T8 w 67"/>
                            <a:gd name="T10" fmla="+- 0 2852 2801"/>
                            <a:gd name="T11" fmla="*/ 2852 h 225"/>
                            <a:gd name="T12" fmla="+- 0 3749 3700"/>
                            <a:gd name="T13" fmla="*/ T12 w 67"/>
                            <a:gd name="T14" fmla="+- 0 2801 2801"/>
                            <a:gd name="T15" fmla="*/ 2801 h 225"/>
                          </a:gdLst>
                          <a:ahLst/>
                          <a:cxnLst>
                            <a:cxn ang="0">
                              <a:pos x="T1" y="T3"/>
                            </a:cxn>
                            <a:cxn ang="0">
                              <a:pos x="T5" y="T7"/>
                            </a:cxn>
                            <a:cxn ang="0">
                              <a:pos x="T9" y="T11"/>
                            </a:cxn>
                            <a:cxn ang="0">
                              <a:pos x="T13" y="T15"/>
                            </a:cxn>
                          </a:cxnLst>
                          <a:rect l="0" t="0" r="r" b="b"/>
                          <a:pathLst>
                            <a:path w="67" h="225">
                              <a:moveTo>
                                <a:pt x="49" y="0"/>
                              </a:moveTo>
                              <a:lnTo>
                                <a:pt x="42" y="147"/>
                              </a:lnTo>
                              <a:lnTo>
                                <a:pt x="67" y="51"/>
                              </a:lnTo>
                              <a:lnTo>
                                <a:pt x="49" y="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endParaRPr lang="id-ID"/>
                        </a:p>
                      </p:txBody>
                    </p:sp>
                    <p:sp>
                      <p:nvSpPr>
                        <p:cNvPr id="98" name="Freeform 9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700" y="2801"/>
                          <a:ext cx="67" cy="225"/>
                        </a:xfrm>
                        <a:custGeom>
                          <a:avLst/>
                          <a:gdLst>
                            <a:gd name="T0" fmla="+- 0 3823 3700"/>
                            <a:gd name="T1" fmla="*/ T0 w 67"/>
                            <a:gd name="T2" fmla="+- 0 2948 2801"/>
                            <a:gd name="T3" fmla="*/ 2948 h 225"/>
                            <a:gd name="T4" fmla="+- 0 3823 3700"/>
                            <a:gd name="T5" fmla="*/ T4 w 67"/>
                            <a:gd name="T6" fmla="+- 0 2801 2801"/>
                            <a:gd name="T7" fmla="*/ 2801 h 225"/>
                            <a:gd name="T8" fmla="+- 0 3749 3700"/>
                            <a:gd name="T9" fmla="*/ T8 w 67"/>
                            <a:gd name="T10" fmla="+- 0 2801 2801"/>
                            <a:gd name="T11" fmla="*/ 2801 h 225"/>
                            <a:gd name="T12" fmla="+- 0 3767 3700"/>
                            <a:gd name="T13" fmla="*/ T12 w 67"/>
                            <a:gd name="T14" fmla="+- 0 2852 2801"/>
                            <a:gd name="T15" fmla="*/ 2852 h 225"/>
                            <a:gd name="T16" fmla="+- 0 3767 3700"/>
                            <a:gd name="T17" fmla="*/ T16 w 67"/>
                            <a:gd name="T18" fmla="+- 0 2948 2801"/>
                            <a:gd name="T19" fmla="*/ 2948 h 225"/>
                            <a:gd name="T20" fmla="+- 0 3742 3700"/>
                            <a:gd name="T21" fmla="*/ T20 w 67"/>
                            <a:gd name="T22" fmla="+- 0 2948 2801"/>
                            <a:gd name="T23" fmla="*/ 2948 h 225"/>
                            <a:gd name="T24" fmla="+- 0 3749 3700"/>
                            <a:gd name="T25" fmla="*/ T24 w 67"/>
                            <a:gd name="T26" fmla="+- 0 2801 2801"/>
                            <a:gd name="T27" fmla="*/ 2801 h 225"/>
                            <a:gd name="T28" fmla="+- 0 3700 3700"/>
                            <a:gd name="T29" fmla="*/ T28 w 67"/>
                            <a:gd name="T30" fmla="+- 0 2948 2801"/>
                            <a:gd name="T31" fmla="*/ 2948 h 225"/>
                            <a:gd name="T32" fmla="+- 0 3700 3700"/>
                            <a:gd name="T33" fmla="*/ T32 w 67"/>
                            <a:gd name="T34" fmla="+- 0 2986 2801"/>
                            <a:gd name="T35" fmla="*/ 2986 h 225"/>
                            <a:gd name="T36" fmla="+- 0 3767 3700"/>
                            <a:gd name="T37" fmla="*/ T36 w 67"/>
                            <a:gd name="T38" fmla="+- 0 2986 2801"/>
                            <a:gd name="T39" fmla="*/ 2986 h 225"/>
                            <a:gd name="T40" fmla="+- 0 3767 3700"/>
                            <a:gd name="T41" fmla="*/ T40 w 67"/>
                            <a:gd name="T42" fmla="+- 0 3026 2801"/>
                            <a:gd name="T43" fmla="*/ 3026 h 225"/>
                            <a:gd name="T44" fmla="+- 0 3823 3700"/>
                            <a:gd name="T45" fmla="*/ T44 w 67"/>
                            <a:gd name="T46" fmla="+- 0 3026 2801"/>
                            <a:gd name="T47" fmla="*/ 3026 h 225"/>
                            <a:gd name="T48" fmla="+- 0 3823 3700"/>
                            <a:gd name="T49" fmla="*/ T48 w 67"/>
                            <a:gd name="T50" fmla="+- 0 2986 2801"/>
                            <a:gd name="T51" fmla="*/ 2986 h 225"/>
                            <a:gd name="T52" fmla="+- 0 3839 3700"/>
                            <a:gd name="T53" fmla="*/ T52 w 67"/>
                            <a:gd name="T54" fmla="+- 0 2986 2801"/>
                            <a:gd name="T55" fmla="*/ 2986 h 225"/>
                            <a:gd name="T56" fmla="+- 0 3839 3700"/>
                            <a:gd name="T57" fmla="*/ T56 w 67"/>
                            <a:gd name="T58" fmla="+- 0 2948 2801"/>
                            <a:gd name="T59" fmla="*/ 2948 h 225"/>
                            <a:gd name="T60" fmla="+- 0 3823 3700"/>
                            <a:gd name="T61" fmla="*/ T60 w 67"/>
                            <a:gd name="T62" fmla="+- 0 2948 2801"/>
                            <a:gd name="T63" fmla="*/ 2948 h 225"/>
                          </a:gdLst>
                          <a:ahLst/>
                          <a:cxnLst>
                            <a:cxn ang="0">
                              <a:pos x="T1" y="T3"/>
                            </a:cxn>
                            <a:cxn ang="0">
                              <a:pos x="T5" y="T7"/>
                            </a:cxn>
                            <a:cxn ang="0">
                              <a:pos x="T9" y="T11"/>
                            </a:cxn>
                            <a:cxn ang="0">
                              <a:pos x="T13" y="T15"/>
                            </a:cxn>
                            <a:cxn ang="0">
                              <a:pos x="T17" y="T19"/>
                            </a:cxn>
                            <a:cxn ang="0">
                              <a:pos x="T21" y="T23"/>
                            </a:cxn>
                            <a:cxn ang="0">
                              <a:pos x="T25" y="T27"/>
                            </a:cxn>
                            <a:cxn ang="0">
                              <a:pos x="T29" y="T31"/>
                            </a:cxn>
                            <a:cxn ang="0">
                              <a:pos x="T33" y="T35"/>
                            </a:cxn>
                            <a:cxn ang="0">
                              <a:pos x="T37" y="T39"/>
                            </a:cxn>
                            <a:cxn ang="0">
                              <a:pos x="T41" y="T43"/>
                            </a:cxn>
                            <a:cxn ang="0">
                              <a:pos x="T45" y="T47"/>
                            </a:cxn>
                            <a:cxn ang="0">
                              <a:pos x="T49" y="T51"/>
                            </a:cxn>
                            <a:cxn ang="0">
                              <a:pos x="T53" y="T55"/>
                            </a:cxn>
                            <a:cxn ang="0">
                              <a:pos x="T57" y="T59"/>
                            </a:cxn>
                            <a:cxn ang="0">
                              <a:pos x="T61" y="T63"/>
                            </a:cxn>
                          </a:cxnLst>
                          <a:rect l="0" t="0" r="r" b="b"/>
                          <a:pathLst>
                            <a:path w="67" h="225">
                              <a:moveTo>
                                <a:pt x="123" y="147"/>
                              </a:moveTo>
                              <a:lnTo>
                                <a:pt x="123" y="0"/>
                              </a:lnTo>
                              <a:lnTo>
                                <a:pt x="49" y="0"/>
                              </a:lnTo>
                              <a:lnTo>
                                <a:pt x="67" y="51"/>
                              </a:lnTo>
                              <a:lnTo>
                                <a:pt x="67" y="147"/>
                              </a:lnTo>
                              <a:lnTo>
                                <a:pt x="42" y="147"/>
                              </a:lnTo>
                              <a:lnTo>
                                <a:pt x="49" y="0"/>
                              </a:lnTo>
                              <a:lnTo>
                                <a:pt x="0" y="147"/>
                              </a:lnTo>
                              <a:lnTo>
                                <a:pt x="0" y="185"/>
                              </a:lnTo>
                              <a:lnTo>
                                <a:pt x="67" y="185"/>
                              </a:lnTo>
                              <a:lnTo>
                                <a:pt x="67" y="225"/>
                              </a:lnTo>
                              <a:lnTo>
                                <a:pt x="123" y="225"/>
                              </a:lnTo>
                              <a:lnTo>
                                <a:pt x="123" y="185"/>
                              </a:lnTo>
                              <a:lnTo>
                                <a:pt x="139" y="185"/>
                              </a:lnTo>
                              <a:lnTo>
                                <a:pt x="139" y="147"/>
                              </a:lnTo>
                              <a:lnTo>
                                <a:pt x="123" y="147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endParaRPr lang="id-ID"/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2399665" y="3426609"/>
            <a:ext cx="5907514" cy="866487"/>
            <a:chOff x="2659" y="689"/>
            <a:chExt cx="8021" cy="744"/>
          </a:xfrm>
        </p:grpSpPr>
        <p:grpSp>
          <p:nvGrpSpPr>
            <p:cNvPr id="74" name="Group 73"/>
            <p:cNvGrpSpPr>
              <a:grpSpLocks/>
            </p:cNvGrpSpPr>
            <p:nvPr/>
          </p:nvGrpSpPr>
          <p:grpSpPr bwMode="auto">
            <a:xfrm>
              <a:off x="2659" y="689"/>
              <a:ext cx="8021" cy="744"/>
              <a:chOff x="2659" y="689"/>
              <a:chExt cx="8021" cy="744"/>
            </a:xfrm>
          </p:grpSpPr>
          <p:sp>
            <p:nvSpPr>
              <p:cNvPr id="75" name="Freeform 74"/>
              <p:cNvSpPr>
                <a:spLocks/>
              </p:cNvSpPr>
              <p:nvPr/>
            </p:nvSpPr>
            <p:spPr bwMode="auto">
              <a:xfrm>
                <a:off x="2746" y="1053"/>
                <a:ext cx="792" cy="162"/>
              </a:xfrm>
              <a:custGeom>
                <a:avLst/>
                <a:gdLst>
                  <a:gd name="T0" fmla="+- 0 2748 2746"/>
                  <a:gd name="T1" fmla="*/ T0 w 792"/>
                  <a:gd name="T2" fmla="+- 0 1207 1053"/>
                  <a:gd name="T3" fmla="*/ 1207 h 162"/>
                  <a:gd name="T4" fmla="+- 0 2749 2746"/>
                  <a:gd name="T5" fmla="*/ T4 w 792"/>
                  <a:gd name="T6" fmla="+- 0 1212 1053"/>
                  <a:gd name="T7" fmla="*/ 1212 h 162"/>
                  <a:gd name="T8" fmla="+- 0 2754 2746"/>
                  <a:gd name="T9" fmla="*/ T8 w 792"/>
                  <a:gd name="T10" fmla="+- 0 1215 1053"/>
                  <a:gd name="T11" fmla="*/ 1215 h 162"/>
                  <a:gd name="T12" fmla="+- 0 2760 2746"/>
                  <a:gd name="T13" fmla="*/ T12 w 792"/>
                  <a:gd name="T14" fmla="+- 0 1214 1053"/>
                  <a:gd name="T15" fmla="*/ 1214 h 162"/>
                  <a:gd name="T16" fmla="+- 0 3327 2746"/>
                  <a:gd name="T17" fmla="*/ T16 w 792"/>
                  <a:gd name="T18" fmla="+- 0 1073 1053"/>
                  <a:gd name="T19" fmla="*/ 1073 h 162"/>
                  <a:gd name="T20" fmla="+- 0 3534 2746"/>
                  <a:gd name="T21" fmla="*/ T20 w 792"/>
                  <a:gd name="T22" fmla="+- 0 1073 1053"/>
                  <a:gd name="T23" fmla="*/ 1073 h 162"/>
                  <a:gd name="T24" fmla="+- 0 3538 2746"/>
                  <a:gd name="T25" fmla="*/ T24 w 792"/>
                  <a:gd name="T26" fmla="+- 0 1069 1053"/>
                  <a:gd name="T27" fmla="*/ 1069 h 162"/>
                  <a:gd name="T28" fmla="+- 0 3538 2746"/>
                  <a:gd name="T29" fmla="*/ T28 w 792"/>
                  <a:gd name="T30" fmla="+- 0 1058 1053"/>
                  <a:gd name="T31" fmla="*/ 1058 h 162"/>
                  <a:gd name="T32" fmla="+- 0 3534 2746"/>
                  <a:gd name="T33" fmla="*/ T32 w 792"/>
                  <a:gd name="T34" fmla="+- 0 1053 1053"/>
                  <a:gd name="T35" fmla="*/ 1053 h 162"/>
                  <a:gd name="T36" fmla="+- 0 3326 2746"/>
                  <a:gd name="T37" fmla="*/ T36 w 792"/>
                  <a:gd name="T38" fmla="+- 0 1053 1053"/>
                  <a:gd name="T39" fmla="*/ 1053 h 162"/>
                  <a:gd name="T40" fmla="+- 0 3323 2746"/>
                  <a:gd name="T41" fmla="*/ T40 w 792"/>
                  <a:gd name="T42" fmla="+- 0 1053 1053"/>
                  <a:gd name="T43" fmla="*/ 1053 h 162"/>
                  <a:gd name="T44" fmla="+- 0 2755 2746"/>
                  <a:gd name="T45" fmla="*/ T44 w 792"/>
                  <a:gd name="T46" fmla="+- 0 1194 1053"/>
                  <a:gd name="T47" fmla="*/ 1194 h 162"/>
                  <a:gd name="T48" fmla="+- 0 2750 2746"/>
                  <a:gd name="T49" fmla="*/ T48 w 792"/>
                  <a:gd name="T50" fmla="+- 0 1196 1053"/>
                  <a:gd name="T51" fmla="*/ 1196 h 162"/>
                  <a:gd name="T52" fmla="+- 0 2746 2746"/>
                  <a:gd name="T53" fmla="*/ T52 w 792"/>
                  <a:gd name="T54" fmla="+- 0 1201 1053"/>
                  <a:gd name="T55" fmla="*/ 1201 h 162"/>
                  <a:gd name="T56" fmla="+- 0 2748 2746"/>
                  <a:gd name="T57" fmla="*/ T56 w 792"/>
                  <a:gd name="T58" fmla="+- 0 1207 1053"/>
                  <a:gd name="T59" fmla="*/ 1207 h 16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  <a:cxn ang="0">
                    <a:pos x="T49" y="T51"/>
                  </a:cxn>
                  <a:cxn ang="0">
                    <a:pos x="T53" y="T55"/>
                  </a:cxn>
                  <a:cxn ang="0">
                    <a:pos x="T57" y="T59"/>
                  </a:cxn>
                </a:cxnLst>
                <a:rect l="0" t="0" r="r" b="b"/>
                <a:pathLst>
                  <a:path w="792" h="162">
                    <a:moveTo>
                      <a:pt x="2" y="154"/>
                    </a:moveTo>
                    <a:lnTo>
                      <a:pt x="3" y="159"/>
                    </a:lnTo>
                    <a:lnTo>
                      <a:pt x="8" y="162"/>
                    </a:lnTo>
                    <a:lnTo>
                      <a:pt x="14" y="161"/>
                    </a:lnTo>
                    <a:lnTo>
                      <a:pt x="581" y="20"/>
                    </a:lnTo>
                    <a:lnTo>
                      <a:pt x="788" y="20"/>
                    </a:lnTo>
                    <a:lnTo>
                      <a:pt x="792" y="16"/>
                    </a:lnTo>
                    <a:lnTo>
                      <a:pt x="792" y="5"/>
                    </a:lnTo>
                    <a:lnTo>
                      <a:pt x="788" y="0"/>
                    </a:lnTo>
                    <a:lnTo>
                      <a:pt x="580" y="0"/>
                    </a:lnTo>
                    <a:lnTo>
                      <a:pt x="577" y="0"/>
                    </a:lnTo>
                    <a:lnTo>
                      <a:pt x="9" y="141"/>
                    </a:lnTo>
                    <a:lnTo>
                      <a:pt x="4" y="143"/>
                    </a:lnTo>
                    <a:lnTo>
                      <a:pt x="0" y="148"/>
                    </a:lnTo>
                    <a:lnTo>
                      <a:pt x="2" y="154"/>
                    </a:lnTo>
                    <a:close/>
                  </a:path>
                </a:pathLst>
              </a:custGeom>
              <a:solidFill>
                <a:srgbClr val="60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d-ID"/>
              </a:p>
            </p:txBody>
          </p:sp>
          <p:grpSp>
            <p:nvGrpSpPr>
              <p:cNvPr id="76" name="Group 75"/>
              <p:cNvGrpSpPr>
                <a:grpSpLocks/>
              </p:cNvGrpSpPr>
              <p:nvPr/>
            </p:nvGrpSpPr>
            <p:grpSpPr bwMode="auto">
              <a:xfrm>
                <a:off x="2659" y="689"/>
                <a:ext cx="8021" cy="744"/>
                <a:chOff x="2659" y="689"/>
                <a:chExt cx="8021" cy="744"/>
              </a:xfrm>
            </p:grpSpPr>
            <p:sp>
              <p:nvSpPr>
                <p:cNvPr id="77" name="Freeform 76"/>
                <p:cNvSpPr>
                  <a:spLocks/>
                </p:cNvSpPr>
                <p:nvPr/>
              </p:nvSpPr>
              <p:spPr bwMode="auto">
                <a:xfrm>
                  <a:off x="2659" y="1107"/>
                  <a:ext cx="151" cy="151"/>
                </a:xfrm>
                <a:custGeom>
                  <a:avLst/>
                  <a:gdLst>
                    <a:gd name="T0" fmla="+- 0 2811 2659"/>
                    <a:gd name="T1" fmla="*/ T0 w 151"/>
                    <a:gd name="T2" fmla="+- 0 1182 1107"/>
                    <a:gd name="T3" fmla="*/ 1182 h 151"/>
                    <a:gd name="T4" fmla="+- 0 2810 2659"/>
                    <a:gd name="T5" fmla="*/ T4 w 151"/>
                    <a:gd name="T6" fmla="+- 0 1174 1107"/>
                    <a:gd name="T7" fmla="*/ 1174 h 151"/>
                    <a:gd name="T8" fmla="+- 0 2805 2659"/>
                    <a:gd name="T9" fmla="*/ T8 w 151"/>
                    <a:gd name="T10" fmla="+- 0 1153 1107"/>
                    <a:gd name="T11" fmla="*/ 1153 h 151"/>
                    <a:gd name="T12" fmla="+- 0 2793 2659"/>
                    <a:gd name="T13" fmla="*/ T12 w 151"/>
                    <a:gd name="T14" fmla="+- 0 1134 1107"/>
                    <a:gd name="T15" fmla="*/ 1134 h 151"/>
                    <a:gd name="T16" fmla="+- 0 2777 2659"/>
                    <a:gd name="T17" fmla="*/ T16 w 151"/>
                    <a:gd name="T18" fmla="+- 0 1119 1107"/>
                    <a:gd name="T19" fmla="*/ 1119 h 151"/>
                    <a:gd name="T20" fmla="+- 0 2758 2659"/>
                    <a:gd name="T21" fmla="*/ T20 w 151"/>
                    <a:gd name="T22" fmla="+- 0 1110 1107"/>
                    <a:gd name="T23" fmla="*/ 1110 h 151"/>
                    <a:gd name="T24" fmla="+- 0 2735 2659"/>
                    <a:gd name="T25" fmla="*/ T24 w 151"/>
                    <a:gd name="T26" fmla="+- 0 1107 1107"/>
                    <a:gd name="T27" fmla="*/ 1107 h 151"/>
                    <a:gd name="T28" fmla="+- 0 2727 2659"/>
                    <a:gd name="T29" fmla="*/ T28 w 151"/>
                    <a:gd name="T30" fmla="+- 0 1107 1107"/>
                    <a:gd name="T31" fmla="*/ 1107 h 151"/>
                    <a:gd name="T32" fmla="+- 0 2705 2659"/>
                    <a:gd name="T33" fmla="*/ T32 w 151"/>
                    <a:gd name="T34" fmla="+- 0 1113 1107"/>
                    <a:gd name="T35" fmla="*/ 1113 h 151"/>
                    <a:gd name="T36" fmla="+- 0 2687 2659"/>
                    <a:gd name="T37" fmla="*/ T36 w 151"/>
                    <a:gd name="T38" fmla="+- 0 1124 1107"/>
                    <a:gd name="T39" fmla="*/ 1124 h 151"/>
                    <a:gd name="T40" fmla="+- 0 2672 2659"/>
                    <a:gd name="T41" fmla="*/ T40 w 151"/>
                    <a:gd name="T42" fmla="+- 0 1140 1107"/>
                    <a:gd name="T43" fmla="*/ 1140 h 151"/>
                    <a:gd name="T44" fmla="+- 0 2663 2659"/>
                    <a:gd name="T45" fmla="*/ T44 w 151"/>
                    <a:gd name="T46" fmla="+- 0 1160 1107"/>
                    <a:gd name="T47" fmla="*/ 1160 h 151"/>
                    <a:gd name="T48" fmla="+- 0 2659 2659"/>
                    <a:gd name="T49" fmla="*/ T48 w 151"/>
                    <a:gd name="T50" fmla="+- 0 1182 1107"/>
                    <a:gd name="T51" fmla="*/ 1182 h 151"/>
                    <a:gd name="T52" fmla="+- 0 2660 2659"/>
                    <a:gd name="T53" fmla="*/ T52 w 151"/>
                    <a:gd name="T54" fmla="+- 0 1191 1107"/>
                    <a:gd name="T55" fmla="*/ 1191 h 151"/>
                    <a:gd name="T56" fmla="+- 0 2665 2659"/>
                    <a:gd name="T57" fmla="*/ T56 w 151"/>
                    <a:gd name="T58" fmla="+- 0 1212 1107"/>
                    <a:gd name="T59" fmla="*/ 1212 h 151"/>
                    <a:gd name="T60" fmla="+- 0 2677 2659"/>
                    <a:gd name="T61" fmla="*/ T60 w 151"/>
                    <a:gd name="T62" fmla="+- 0 1231 1107"/>
                    <a:gd name="T63" fmla="*/ 1231 h 151"/>
                    <a:gd name="T64" fmla="+- 0 2693 2659"/>
                    <a:gd name="T65" fmla="*/ T64 w 151"/>
                    <a:gd name="T66" fmla="+- 0 1245 1107"/>
                    <a:gd name="T67" fmla="*/ 1245 h 151"/>
                    <a:gd name="T68" fmla="+- 0 2713 2659"/>
                    <a:gd name="T69" fmla="*/ T68 w 151"/>
                    <a:gd name="T70" fmla="+- 0 1255 1107"/>
                    <a:gd name="T71" fmla="*/ 1255 h 151"/>
                    <a:gd name="T72" fmla="+- 0 2735 2659"/>
                    <a:gd name="T73" fmla="*/ T72 w 151"/>
                    <a:gd name="T74" fmla="+- 0 1258 1107"/>
                    <a:gd name="T75" fmla="*/ 1258 h 151"/>
                    <a:gd name="T76" fmla="+- 0 2743 2659"/>
                    <a:gd name="T77" fmla="*/ T76 w 151"/>
                    <a:gd name="T78" fmla="+- 0 1258 1107"/>
                    <a:gd name="T79" fmla="*/ 1258 h 151"/>
                    <a:gd name="T80" fmla="+- 0 2765 2659"/>
                    <a:gd name="T81" fmla="*/ T80 w 151"/>
                    <a:gd name="T82" fmla="+- 0 1252 1107"/>
                    <a:gd name="T83" fmla="*/ 1252 h 151"/>
                    <a:gd name="T84" fmla="+- 0 2784 2659"/>
                    <a:gd name="T85" fmla="*/ T84 w 151"/>
                    <a:gd name="T86" fmla="+- 0 1241 1107"/>
                    <a:gd name="T87" fmla="*/ 1241 h 151"/>
                    <a:gd name="T88" fmla="+- 0 2798 2659"/>
                    <a:gd name="T89" fmla="*/ T88 w 151"/>
                    <a:gd name="T90" fmla="+- 0 1225 1107"/>
                    <a:gd name="T91" fmla="*/ 1225 h 151"/>
                    <a:gd name="T92" fmla="+- 0 2807 2659"/>
                    <a:gd name="T93" fmla="*/ T92 w 151"/>
                    <a:gd name="T94" fmla="+- 0 1205 1107"/>
                    <a:gd name="T95" fmla="*/ 1205 h 151"/>
                    <a:gd name="T96" fmla="+- 0 2811 2659"/>
                    <a:gd name="T97" fmla="*/ T96 w 151"/>
                    <a:gd name="T98" fmla="+- 0 1182 1107"/>
                    <a:gd name="T99" fmla="*/ 1182 h 15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  <a:cxn ang="0">
                      <a:pos x="T45" y="T47"/>
                    </a:cxn>
                    <a:cxn ang="0">
                      <a:pos x="T49" y="T51"/>
                    </a:cxn>
                    <a:cxn ang="0">
                      <a:pos x="T53" y="T55"/>
                    </a:cxn>
                    <a:cxn ang="0">
                      <a:pos x="T57" y="T59"/>
                    </a:cxn>
                    <a:cxn ang="0">
                      <a:pos x="T61" y="T63"/>
                    </a:cxn>
                    <a:cxn ang="0">
                      <a:pos x="T65" y="T67"/>
                    </a:cxn>
                    <a:cxn ang="0">
                      <a:pos x="T69" y="T71"/>
                    </a:cxn>
                    <a:cxn ang="0">
                      <a:pos x="T73" y="T75"/>
                    </a:cxn>
                    <a:cxn ang="0">
                      <a:pos x="T77" y="T79"/>
                    </a:cxn>
                    <a:cxn ang="0">
                      <a:pos x="T81" y="T83"/>
                    </a:cxn>
                    <a:cxn ang="0">
                      <a:pos x="T85" y="T87"/>
                    </a:cxn>
                    <a:cxn ang="0">
                      <a:pos x="T89" y="T91"/>
                    </a:cxn>
                    <a:cxn ang="0">
                      <a:pos x="T93" y="T95"/>
                    </a:cxn>
                    <a:cxn ang="0">
                      <a:pos x="T97" y="T99"/>
                    </a:cxn>
                  </a:cxnLst>
                  <a:rect l="0" t="0" r="r" b="b"/>
                  <a:pathLst>
                    <a:path w="151" h="151">
                      <a:moveTo>
                        <a:pt x="152" y="75"/>
                      </a:moveTo>
                      <a:lnTo>
                        <a:pt x="151" y="67"/>
                      </a:lnTo>
                      <a:lnTo>
                        <a:pt x="146" y="46"/>
                      </a:lnTo>
                      <a:lnTo>
                        <a:pt x="134" y="27"/>
                      </a:lnTo>
                      <a:lnTo>
                        <a:pt x="118" y="12"/>
                      </a:lnTo>
                      <a:lnTo>
                        <a:pt x="99" y="3"/>
                      </a:lnTo>
                      <a:lnTo>
                        <a:pt x="76" y="0"/>
                      </a:lnTo>
                      <a:lnTo>
                        <a:pt x="68" y="0"/>
                      </a:lnTo>
                      <a:lnTo>
                        <a:pt x="46" y="6"/>
                      </a:lnTo>
                      <a:lnTo>
                        <a:pt x="28" y="17"/>
                      </a:lnTo>
                      <a:lnTo>
                        <a:pt x="13" y="33"/>
                      </a:lnTo>
                      <a:lnTo>
                        <a:pt x="4" y="53"/>
                      </a:lnTo>
                      <a:lnTo>
                        <a:pt x="0" y="75"/>
                      </a:lnTo>
                      <a:lnTo>
                        <a:pt x="1" y="84"/>
                      </a:lnTo>
                      <a:lnTo>
                        <a:pt x="6" y="105"/>
                      </a:lnTo>
                      <a:lnTo>
                        <a:pt x="18" y="124"/>
                      </a:lnTo>
                      <a:lnTo>
                        <a:pt x="34" y="138"/>
                      </a:lnTo>
                      <a:lnTo>
                        <a:pt x="54" y="148"/>
                      </a:lnTo>
                      <a:lnTo>
                        <a:pt x="76" y="151"/>
                      </a:lnTo>
                      <a:lnTo>
                        <a:pt x="84" y="151"/>
                      </a:lnTo>
                      <a:lnTo>
                        <a:pt x="106" y="145"/>
                      </a:lnTo>
                      <a:lnTo>
                        <a:pt x="125" y="134"/>
                      </a:lnTo>
                      <a:lnTo>
                        <a:pt x="139" y="118"/>
                      </a:lnTo>
                      <a:lnTo>
                        <a:pt x="148" y="98"/>
                      </a:lnTo>
                      <a:lnTo>
                        <a:pt x="152" y="75"/>
                      </a:lnTo>
                      <a:close/>
                    </a:path>
                  </a:pathLst>
                </a:custGeom>
                <a:solidFill>
                  <a:srgbClr val="6061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id-ID"/>
                </a:p>
              </p:txBody>
            </p:sp>
            <p:grpSp>
              <p:nvGrpSpPr>
                <p:cNvPr id="78" name="Group 77"/>
                <p:cNvGrpSpPr>
                  <a:grpSpLocks/>
                </p:cNvGrpSpPr>
                <p:nvPr/>
              </p:nvGrpSpPr>
              <p:grpSpPr bwMode="auto">
                <a:xfrm>
                  <a:off x="3444" y="689"/>
                  <a:ext cx="7236" cy="744"/>
                  <a:chOff x="3444" y="689"/>
                  <a:chExt cx="7236" cy="744"/>
                </a:xfrm>
              </p:grpSpPr>
              <p:sp>
                <p:nvSpPr>
                  <p:cNvPr id="79" name="Freeform 78"/>
                  <p:cNvSpPr>
                    <a:spLocks/>
                  </p:cNvSpPr>
                  <p:nvPr/>
                </p:nvSpPr>
                <p:spPr bwMode="auto">
                  <a:xfrm>
                    <a:off x="3444" y="689"/>
                    <a:ext cx="7236" cy="744"/>
                  </a:xfrm>
                  <a:custGeom>
                    <a:avLst/>
                    <a:gdLst>
                      <a:gd name="T0" fmla="+- 0 10339 3444"/>
                      <a:gd name="T1" fmla="*/ T0 w 7236"/>
                      <a:gd name="T2" fmla="+- 0 1431 689"/>
                      <a:gd name="T3" fmla="*/ 1431 h 744"/>
                      <a:gd name="T4" fmla="+- 0 10426 3444"/>
                      <a:gd name="T5" fmla="*/ T4 w 7236"/>
                      <a:gd name="T6" fmla="+- 0 1414 689"/>
                      <a:gd name="T7" fmla="*/ 1414 h 744"/>
                      <a:gd name="T8" fmla="+- 0 10504 3444"/>
                      <a:gd name="T9" fmla="*/ T8 w 7236"/>
                      <a:gd name="T10" fmla="+- 0 1377 689"/>
                      <a:gd name="T11" fmla="*/ 1377 h 744"/>
                      <a:gd name="T12" fmla="+- 0 10571 3444"/>
                      <a:gd name="T13" fmla="*/ T12 w 7236"/>
                      <a:gd name="T14" fmla="+- 0 1324 689"/>
                      <a:gd name="T15" fmla="*/ 1324 h 744"/>
                      <a:gd name="T16" fmla="+- 0 10624 3444"/>
                      <a:gd name="T17" fmla="*/ T16 w 7236"/>
                      <a:gd name="T18" fmla="+- 0 1257 689"/>
                      <a:gd name="T19" fmla="*/ 1257 h 744"/>
                      <a:gd name="T20" fmla="+- 0 10661 3444"/>
                      <a:gd name="T21" fmla="*/ T20 w 7236"/>
                      <a:gd name="T22" fmla="+- 0 1178 689"/>
                      <a:gd name="T23" fmla="*/ 1178 h 744"/>
                      <a:gd name="T24" fmla="+- 0 10679 3444"/>
                      <a:gd name="T25" fmla="*/ T24 w 7236"/>
                      <a:gd name="T26" fmla="+- 0 1091 689"/>
                      <a:gd name="T27" fmla="*/ 1091 h 744"/>
                      <a:gd name="T28" fmla="+- 0 10680 3444"/>
                      <a:gd name="T29" fmla="*/ T28 w 7236"/>
                      <a:gd name="T30" fmla="+- 0 1061 689"/>
                      <a:gd name="T31" fmla="*/ 1061 h 744"/>
                      <a:gd name="T32" fmla="+- 0 10680 3444"/>
                      <a:gd name="T33" fmla="*/ T32 w 7236"/>
                      <a:gd name="T34" fmla="+- 0 1060 689"/>
                      <a:gd name="T35" fmla="*/ 1060 h 744"/>
                      <a:gd name="T36" fmla="+- 0 10675 3444"/>
                      <a:gd name="T37" fmla="*/ T36 w 7236"/>
                      <a:gd name="T38" fmla="+- 0 1000 689"/>
                      <a:gd name="T39" fmla="*/ 1000 h 744"/>
                      <a:gd name="T40" fmla="+- 0 10651 3444"/>
                      <a:gd name="T41" fmla="*/ T40 w 7236"/>
                      <a:gd name="T42" fmla="+- 0 916 689"/>
                      <a:gd name="T43" fmla="*/ 916 h 744"/>
                      <a:gd name="T44" fmla="+- 0 10608 3444"/>
                      <a:gd name="T45" fmla="*/ T44 w 7236"/>
                      <a:gd name="T46" fmla="+- 0 841 689"/>
                      <a:gd name="T47" fmla="*/ 841 h 744"/>
                      <a:gd name="T48" fmla="+- 0 10550 3444"/>
                      <a:gd name="T49" fmla="*/ T48 w 7236"/>
                      <a:gd name="T50" fmla="+- 0 778 689"/>
                      <a:gd name="T51" fmla="*/ 778 h 744"/>
                      <a:gd name="T52" fmla="+- 0 10479 3444"/>
                      <a:gd name="T53" fmla="*/ T52 w 7236"/>
                      <a:gd name="T54" fmla="+- 0 730 689"/>
                      <a:gd name="T55" fmla="*/ 730 h 744"/>
                      <a:gd name="T56" fmla="+- 0 10397 3444"/>
                      <a:gd name="T57" fmla="*/ T56 w 7236"/>
                      <a:gd name="T58" fmla="+- 0 700 689"/>
                      <a:gd name="T59" fmla="*/ 700 h 744"/>
                      <a:gd name="T60" fmla="+- 0 10308 3444"/>
                      <a:gd name="T61" fmla="*/ T60 w 7236"/>
                      <a:gd name="T62" fmla="+- 0 689 689"/>
                      <a:gd name="T63" fmla="*/ 689 h 744"/>
                      <a:gd name="T64" fmla="+- 0 3816 3444"/>
                      <a:gd name="T65" fmla="*/ T64 w 7236"/>
                      <a:gd name="T66" fmla="+- 0 689 689"/>
                      <a:gd name="T67" fmla="*/ 689 h 744"/>
                      <a:gd name="T68" fmla="+- 0 3756 3444"/>
                      <a:gd name="T69" fmla="*/ T68 w 7236"/>
                      <a:gd name="T70" fmla="+- 0 694 689"/>
                      <a:gd name="T71" fmla="*/ 694 h 744"/>
                      <a:gd name="T72" fmla="+- 0 3671 3444"/>
                      <a:gd name="T73" fmla="*/ T72 w 7236"/>
                      <a:gd name="T74" fmla="+- 0 718 689"/>
                      <a:gd name="T75" fmla="*/ 718 h 744"/>
                      <a:gd name="T76" fmla="+- 0 3596 3444"/>
                      <a:gd name="T77" fmla="*/ T76 w 7236"/>
                      <a:gd name="T78" fmla="+- 0 761 689"/>
                      <a:gd name="T79" fmla="*/ 761 h 744"/>
                      <a:gd name="T80" fmla="+- 0 3534 3444"/>
                      <a:gd name="T81" fmla="*/ T80 w 7236"/>
                      <a:gd name="T82" fmla="+- 0 819 689"/>
                      <a:gd name="T83" fmla="*/ 819 h 744"/>
                      <a:gd name="T84" fmla="+- 0 3486 3444"/>
                      <a:gd name="T85" fmla="*/ T84 w 7236"/>
                      <a:gd name="T86" fmla="+- 0 890 689"/>
                      <a:gd name="T87" fmla="*/ 890 h 744"/>
                      <a:gd name="T88" fmla="+- 0 3455 3444"/>
                      <a:gd name="T89" fmla="*/ T88 w 7236"/>
                      <a:gd name="T90" fmla="+- 0 971 689"/>
                      <a:gd name="T91" fmla="*/ 971 h 744"/>
                      <a:gd name="T92" fmla="+- 0 3444 3444"/>
                      <a:gd name="T93" fmla="*/ T92 w 7236"/>
                      <a:gd name="T94" fmla="+- 0 1061 689"/>
                      <a:gd name="T95" fmla="*/ 1061 h 744"/>
                      <a:gd name="T96" fmla="+- 0 3445 3444"/>
                      <a:gd name="T97" fmla="*/ T96 w 7236"/>
                      <a:gd name="T98" fmla="+- 0 1091 689"/>
                      <a:gd name="T99" fmla="*/ 1091 h 744"/>
                      <a:gd name="T100" fmla="+- 0 3463 3444"/>
                      <a:gd name="T101" fmla="*/ T100 w 7236"/>
                      <a:gd name="T102" fmla="+- 0 1178 689"/>
                      <a:gd name="T103" fmla="*/ 1178 h 744"/>
                      <a:gd name="T104" fmla="+- 0 3500 3444"/>
                      <a:gd name="T105" fmla="*/ T104 w 7236"/>
                      <a:gd name="T106" fmla="+- 0 1257 689"/>
                      <a:gd name="T107" fmla="*/ 1257 h 744"/>
                      <a:gd name="T108" fmla="+- 0 3553 3444"/>
                      <a:gd name="T109" fmla="*/ T108 w 7236"/>
                      <a:gd name="T110" fmla="+- 0 1324 689"/>
                      <a:gd name="T111" fmla="*/ 1324 h 744"/>
                      <a:gd name="T112" fmla="+- 0 3620 3444"/>
                      <a:gd name="T113" fmla="*/ T112 w 7236"/>
                      <a:gd name="T114" fmla="+- 0 1377 689"/>
                      <a:gd name="T115" fmla="*/ 1377 h 744"/>
                      <a:gd name="T116" fmla="+- 0 3698 3444"/>
                      <a:gd name="T117" fmla="*/ T116 w 7236"/>
                      <a:gd name="T118" fmla="+- 0 1414 689"/>
                      <a:gd name="T119" fmla="*/ 1414 h 744"/>
                      <a:gd name="T120" fmla="+- 0 3786 3444"/>
                      <a:gd name="T121" fmla="*/ T120 w 7236"/>
                      <a:gd name="T122" fmla="+- 0 1431 689"/>
                      <a:gd name="T123" fmla="*/ 1431 h 744"/>
                      <a:gd name="T124" fmla="+- 0 3816 3444"/>
                      <a:gd name="T125" fmla="*/ T124 w 7236"/>
                      <a:gd name="T126" fmla="+- 0 1433 689"/>
                      <a:gd name="T127" fmla="*/ 1433 h 744"/>
                      <a:gd name="T128" fmla="+- 0 10308 3444"/>
                      <a:gd name="T129" fmla="*/ T128 w 7236"/>
                      <a:gd name="T130" fmla="+- 0 1433 689"/>
                      <a:gd name="T131" fmla="*/ 1433 h 744"/>
                      <a:gd name="T132" fmla="+- 0 10339 3444"/>
                      <a:gd name="T133" fmla="*/ T132 w 7236"/>
                      <a:gd name="T134" fmla="+- 0 1431 689"/>
                      <a:gd name="T135" fmla="*/ 1431 h 744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  <a:cxn ang="0">
                        <a:pos x="T21" y="T23"/>
                      </a:cxn>
                      <a:cxn ang="0">
                        <a:pos x="T25" y="T27"/>
                      </a:cxn>
                      <a:cxn ang="0">
                        <a:pos x="T29" y="T31"/>
                      </a:cxn>
                      <a:cxn ang="0">
                        <a:pos x="T33" y="T35"/>
                      </a:cxn>
                      <a:cxn ang="0">
                        <a:pos x="T37" y="T39"/>
                      </a:cxn>
                      <a:cxn ang="0">
                        <a:pos x="T41" y="T43"/>
                      </a:cxn>
                      <a:cxn ang="0">
                        <a:pos x="T45" y="T47"/>
                      </a:cxn>
                      <a:cxn ang="0">
                        <a:pos x="T49" y="T51"/>
                      </a:cxn>
                      <a:cxn ang="0">
                        <a:pos x="T53" y="T55"/>
                      </a:cxn>
                      <a:cxn ang="0">
                        <a:pos x="T57" y="T59"/>
                      </a:cxn>
                      <a:cxn ang="0">
                        <a:pos x="T61" y="T63"/>
                      </a:cxn>
                      <a:cxn ang="0">
                        <a:pos x="T65" y="T67"/>
                      </a:cxn>
                      <a:cxn ang="0">
                        <a:pos x="T69" y="T71"/>
                      </a:cxn>
                      <a:cxn ang="0">
                        <a:pos x="T73" y="T75"/>
                      </a:cxn>
                      <a:cxn ang="0">
                        <a:pos x="T77" y="T79"/>
                      </a:cxn>
                      <a:cxn ang="0">
                        <a:pos x="T81" y="T83"/>
                      </a:cxn>
                      <a:cxn ang="0">
                        <a:pos x="T85" y="T87"/>
                      </a:cxn>
                      <a:cxn ang="0">
                        <a:pos x="T89" y="T91"/>
                      </a:cxn>
                      <a:cxn ang="0">
                        <a:pos x="T93" y="T95"/>
                      </a:cxn>
                      <a:cxn ang="0">
                        <a:pos x="T97" y="T99"/>
                      </a:cxn>
                      <a:cxn ang="0">
                        <a:pos x="T101" y="T103"/>
                      </a:cxn>
                      <a:cxn ang="0">
                        <a:pos x="T105" y="T107"/>
                      </a:cxn>
                      <a:cxn ang="0">
                        <a:pos x="T109" y="T111"/>
                      </a:cxn>
                      <a:cxn ang="0">
                        <a:pos x="T113" y="T115"/>
                      </a:cxn>
                      <a:cxn ang="0">
                        <a:pos x="T117" y="T119"/>
                      </a:cxn>
                      <a:cxn ang="0">
                        <a:pos x="T121" y="T123"/>
                      </a:cxn>
                      <a:cxn ang="0">
                        <a:pos x="T125" y="T127"/>
                      </a:cxn>
                      <a:cxn ang="0">
                        <a:pos x="T129" y="T131"/>
                      </a:cxn>
                      <a:cxn ang="0">
                        <a:pos x="T133" y="T135"/>
                      </a:cxn>
                    </a:cxnLst>
                    <a:rect l="0" t="0" r="r" b="b"/>
                    <a:pathLst>
                      <a:path w="7236" h="744">
                        <a:moveTo>
                          <a:pt x="6895" y="742"/>
                        </a:moveTo>
                        <a:lnTo>
                          <a:pt x="6982" y="725"/>
                        </a:lnTo>
                        <a:lnTo>
                          <a:pt x="7060" y="688"/>
                        </a:lnTo>
                        <a:lnTo>
                          <a:pt x="7127" y="635"/>
                        </a:lnTo>
                        <a:lnTo>
                          <a:pt x="7180" y="568"/>
                        </a:lnTo>
                        <a:lnTo>
                          <a:pt x="7217" y="489"/>
                        </a:lnTo>
                        <a:lnTo>
                          <a:pt x="7235" y="402"/>
                        </a:lnTo>
                        <a:lnTo>
                          <a:pt x="7236" y="372"/>
                        </a:lnTo>
                        <a:lnTo>
                          <a:pt x="7236" y="371"/>
                        </a:lnTo>
                        <a:lnTo>
                          <a:pt x="7231" y="311"/>
                        </a:lnTo>
                        <a:lnTo>
                          <a:pt x="7207" y="227"/>
                        </a:lnTo>
                        <a:lnTo>
                          <a:pt x="7164" y="152"/>
                        </a:lnTo>
                        <a:lnTo>
                          <a:pt x="7106" y="89"/>
                        </a:lnTo>
                        <a:lnTo>
                          <a:pt x="7035" y="41"/>
                        </a:lnTo>
                        <a:lnTo>
                          <a:pt x="6953" y="11"/>
                        </a:lnTo>
                        <a:lnTo>
                          <a:pt x="6864" y="0"/>
                        </a:lnTo>
                        <a:lnTo>
                          <a:pt x="372" y="0"/>
                        </a:lnTo>
                        <a:lnTo>
                          <a:pt x="312" y="5"/>
                        </a:lnTo>
                        <a:lnTo>
                          <a:pt x="227" y="29"/>
                        </a:lnTo>
                        <a:lnTo>
                          <a:pt x="152" y="72"/>
                        </a:lnTo>
                        <a:lnTo>
                          <a:pt x="90" y="130"/>
                        </a:lnTo>
                        <a:lnTo>
                          <a:pt x="42" y="201"/>
                        </a:lnTo>
                        <a:lnTo>
                          <a:pt x="11" y="282"/>
                        </a:lnTo>
                        <a:lnTo>
                          <a:pt x="0" y="372"/>
                        </a:lnTo>
                        <a:lnTo>
                          <a:pt x="1" y="402"/>
                        </a:lnTo>
                        <a:lnTo>
                          <a:pt x="19" y="489"/>
                        </a:lnTo>
                        <a:lnTo>
                          <a:pt x="56" y="568"/>
                        </a:lnTo>
                        <a:lnTo>
                          <a:pt x="109" y="635"/>
                        </a:lnTo>
                        <a:lnTo>
                          <a:pt x="176" y="688"/>
                        </a:lnTo>
                        <a:lnTo>
                          <a:pt x="254" y="725"/>
                        </a:lnTo>
                        <a:lnTo>
                          <a:pt x="342" y="742"/>
                        </a:lnTo>
                        <a:lnTo>
                          <a:pt x="372" y="744"/>
                        </a:lnTo>
                        <a:lnTo>
                          <a:pt x="6864" y="744"/>
                        </a:lnTo>
                        <a:lnTo>
                          <a:pt x="6895" y="742"/>
                        </a:lnTo>
                        <a:close/>
                      </a:path>
                    </a:pathLst>
                  </a:custGeom>
                  <a:solidFill>
                    <a:srgbClr val="6E9F6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id-ID"/>
                  </a:p>
                </p:txBody>
              </p:sp>
              <p:grpSp>
                <p:nvGrpSpPr>
                  <p:cNvPr id="80" name="Group 79"/>
                  <p:cNvGrpSpPr>
                    <a:grpSpLocks/>
                  </p:cNvGrpSpPr>
                  <p:nvPr/>
                </p:nvGrpSpPr>
                <p:grpSpPr bwMode="auto">
                  <a:xfrm>
                    <a:off x="3444" y="689"/>
                    <a:ext cx="950" cy="744"/>
                    <a:chOff x="3444" y="689"/>
                    <a:chExt cx="950" cy="744"/>
                  </a:xfrm>
                </p:grpSpPr>
                <p:sp>
                  <p:nvSpPr>
                    <p:cNvPr id="81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3444" y="689"/>
                      <a:ext cx="950" cy="744"/>
                    </a:xfrm>
                    <a:custGeom>
                      <a:avLst/>
                      <a:gdLst>
                        <a:gd name="T0" fmla="+- 0 4394 3444"/>
                        <a:gd name="T1" fmla="*/ T0 w 950"/>
                        <a:gd name="T2" fmla="+- 0 689 689"/>
                        <a:gd name="T3" fmla="*/ 689 h 744"/>
                        <a:gd name="T4" fmla="+- 0 3816 3444"/>
                        <a:gd name="T5" fmla="*/ T4 w 950"/>
                        <a:gd name="T6" fmla="+- 0 689 689"/>
                        <a:gd name="T7" fmla="*/ 689 h 744"/>
                        <a:gd name="T8" fmla="+- 0 3786 3444"/>
                        <a:gd name="T9" fmla="*/ T8 w 950"/>
                        <a:gd name="T10" fmla="+- 0 690 689"/>
                        <a:gd name="T11" fmla="*/ 690 h 744"/>
                        <a:gd name="T12" fmla="+- 0 3727 3444"/>
                        <a:gd name="T13" fmla="*/ T12 w 950"/>
                        <a:gd name="T14" fmla="+- 0 700 689"/>
                        <a:gd name="T15" fmla="*/ 700 h 744"/>
                        <a:gd name="T16" fmla="+- 0 3671 3444"/>
                        <a:gd name="T17" fmla="*/ T16 w 950"/>
                        <a:gd name="T18" fmla="+- 0 718 689"/>
                        <a:gd name="T19" fmla="*/ 718 h 744"/>
                        <a:gd name="T20" fmla="+- 0 3620 3444"/>
                        <a:gd name="T21" fmla="*/ T20 w 950"/>
                        <a:gd name="T22" fmla="+- 0 745 689"/>
                        <a:gd name="T23" fmla="*/ 745 h 744"/>
                        <a:gd name="T24" fmla="+- 0 3574 3444"/>
                        <a:gd name="T25" fmla="*/ T24 w 950"/>
                        <a:gd name="T26" fmla="+- 0 778 689"/>
                        <a:gd name="T27" fmla="*/ 778 h 744"/>
                        <a:gd name="T28" fmla="+- 0 3534 3444"/>
                        <a:gd name="T29" fmla="*/ T28 w 950"/>
                        <a:gd name="T30" fmla="+- 0 819 689"/>
                        <a:gd name="T31" fmla="*/ 819 h 744"/>
                        <a:gd name="T32" fmla="+- 0 3500 3444"/>
                        <a:gd name="T33" fmla="*/ T32 w 950"/>
                        <a:gd name="T34" fmla="+- 0 865 689"/>
                        <a:gd name="T35" fmla="*/ 865 h 744"/>
                        <a:gd name="T36" fmla="+- 0 3473 3444"/>
                        <a:gd name="T37" fmla="*/ T36 w 950"/>
                        <a:gd name="T38" fmla="+- 0 916 689"/>
                        <a:gd name="T39" fmla="*/ 916 h 744"/>
                        <a:gd name="T40" fmla="+- 0 3455 3444"/>
                        <a:gd name="T41" fmla="*/ T40 w 950"/>
                        <a:gd name="T42" fmla="+- 0 971 689"/>
                        <a:gd name="T43" fmla="*/ 971 h 744"/>
                        <a:gd name="T44" fmla="+- 0 3445 3444"/>
                        <a:gd name="T45" fmla="*/ T44 w 950"/>
                        <a:gd name="T46" fmla="+- 0 1030 689"/>
                        <a:gd name="T47" fmla="*/ 1030 h 744"/>
                        <a:gd name="T48" fmla="+- 0 3444 3444"/>
                        <a:gd name="T49" fmla="*/ T48 w 950"/>
                        <a:gd name="T50" fmla="+- 0 1061 689"/>
                        <a:gd name="T51" fmla="*/ 1061 h 744"/>
                        <a:gd name="T52" fmla="+- 0 3445 3444"/>
                        <a:gd name="T53" fmla="*/ T52 w 950"/>
                        <a:gd name="T54" fmla="+- 0 1082 689"/>
                        <a:gd name="T55" fmla="*/ 1082 h 744"/>
                        <a:gd name="T56" fmla="+- 0 3449 3444"/>
                        <a:gd name="T57" fmla="*/ T56 w 950"/>
                        <a:gd name="T58" fmla="+- 0 1124 689"/>
                        <a:gd name="T59" fmla="*/ 1124 h 744"/>
                        <a:gd name="T60" fmla="+- 0 3459 3444"/>
                        <a:gd name="T61" fmla="*/ T60 w 950"/>
                        <a:gd name="T62" fmla="+- 0 1165 689"/>
                        <a:gd name="T63" fmla="*/ 1165 h 744"/>
                        <a:gd name="T64" fmla="+- 0 3472 3444"/>
                        <a:gd name="T65" fmla="*/ T64 w 950"/>
                        <a:gd name="T66" fmla="+- 0 1203 689"/>
                        <a:gd name="T67" fmla="*/ 1203 h 744"/>
                        <a:gd name="T68" fmla="+- 0 3490 3444"/>
                        <a:gd name="T69" fmla="*/ T68 w 950"/>
                        <a:gd name="T70" fmla="+- 0 1240 689"/>
                        <a:gd name="T71" fmla="*/ 1240 h 744"/>
                        <a:gd name="T72" fmla="+- 0 3511 3444"/>
                        <a:gd name="T73" fmla="*/ T72 w 950"/>
                        <a:gd name="T74" fmla="+- 0 1274 689"/>
                        <a:gd name="T75" fmla="*/ 1274 h 744"/>
                        <a:gd name="T76" fmla="+- 0 3536 3444"/>
                        <a:gd name="T77" fmla="*/ T76 w 950"/>
                        <a:gd name="T78" fmla="+- 0 1306 689"/>
                        <a:gd name="T79" fmla="*/ 1306 h 744"/>
                        <a:gd name="T80" fmla="+- 0 3568 3444"/>
                        <a:gd name="T81" fmla="*/ T80 w 950"/>
                        <a:gd name="T82" fmla="+- 0 1337 689"/>
                        <a:gd name="T83" fmla="*/ 1337 h 744"/>
                        <a:gd name="T84" fmla="+- 0 3599 3444"/>
                        <a:gd name="T85" fmla="*/ T84 w 950"/>
                        <a:gd name="T86" fmla="+- 0 1363 689"/>
                        <a:gd name="T87" fmla="*/ 1363 h 744"/>
                        <a:gd name="T88" fmla="+- 0 3633 3444"/>
                        <a:gd name="T89" fmla="*/ T88 w 950"/>
                        <a:gd name="T90" fmla="+- 0 1384 689"/>
                        <a:gd name="T91" fmla="*/ 1384 h 744"/>
                        <a:gd name="T92" fmla="+- 0 3669 3444"/>
                        <a:gd name="T93" fmla="*/ T92 w 950"/>
                        <a:gd name="T94" fmla="+- 0 1402 689"/>
                        <a:gd name="T95" fmla="*/ 1402 h 744"/>
                        <a:gd name="T96" fmla="+- 0 3708 3444"/>
                        <a:gd name="T97" fmla="*/ T96 w 950"/>
                        <a:gd name="T98" fmla="+- 0 1417 689"/>
                        <a:gd name="T99" fmla="*/ 1417 h 744"/>
                        <a:gd name="T100" fmla="+- 0 3748 3444"/>
                        <a:gd name="T101" fmla="*/ T100 w 950"/>
                        <a:gd name="T102" fmla="+- 0 1426 689"/>
                        <a:gd name="T103" fmla="*/ 1426 h 744"/>
                        <a:gd name="T104" fmla="+- 0 3790 3444"/>
                        <a:gd name="T105" fmla="*/ T104 w 950"/>
                        <a:gd name="T106" fmla="+- 0 1432 689"/>
                        <a:gd name="T107" fmla="*/ 1432 h 744"/>
                        <a:gd name="T108" fmla="+- 0 3816 3444"/>
                        <a:gd name="T109" fmla="*/ T108 w 950"/>
                        <a:gd name="T110" fmla="+- 0 1433 689"/>
                        <a:gd name="T111" fmla="*/ 1433 h 744"/>
                        <a:gd name="T112" fmla="+- 0 4394 3444"/>
                        <a:gd name="T113" fmla="*/ T112 w 950"/>
                        <a:gd name="T114" fmla="+- 0 689 689"/>
                        <a:gd name="T115" fmla="*/ 689 h 744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  <a:cxn ang="0">
                          <a:pos x="T17" y="T19"/>
                        </a:cxn>
                        <a:cxn ang="0">
                          <a:pos x="T21" y="T23"/>
                        </a:cxn>
                        <a:cxn ang="0">
                          <a:pos x="T25" y="T27"/>
                        </a:cxn>
                        <a:cxn ang="0">
                          <a:pos x="T29" y="T31"/>
                        </a:cxn>
                        <a:cxn ang="0">
                          <a:pos x="T33" y="T35"/>
                        </a:cxn>
                        <a:cxn ang="0">
                          <a:pos x="T37" y="T39"/>
                        </a:cxn>
                        <a:cxn ang="0">
                          <a:pos x="T41" y="T43"/>
                        </a:cxn>
                        <a:cxn ang="0">
                          <a:pos x="T45" y="T47"/>
                        </a:cxn>
                        <a:cxn ang="0">
                          <a:pos x="T49" y="T51"/>
                        </a:cxn>
                        <a:cxn ang="0">
                          <a:pos x="T53" y="T55"/>
                        </a:cxn>
                        <a:cxn ang="0">
                          <a:pos x="T57" y="T59"/>
                        </a:cxn>
                        <a:cxn ang="0">
                          <a:pos x="T61" y="T63"/>
                        </a:cxn>
                        <a:cxn ang="0">
                          <a:pos x="T65" y="T67"/>
                        </a:cxn>
                        <a:cxn ang="0">
                          <a:pos x="T69" y="T71"/>
                        </a:cxn>
                        <a:cxn ang="0">
                          <a:pos x="T73" y="T75"/>
                        </a:cxn>
                        <a:cxn ang="0">
                          <a:pos x="T77" y="T79"/>
                        </a:cxn>
                        <a:cxn ang="0">
                          <a:pos x="T81" y="T83"/>
                        </a:cxn>
                        <a:cxn ang="0">
                          <a:pos x="T85" y="T87"/>
                        </a:cxn>
                        <a:cxn ang="0">
                          <a:pos x="T89" y="T91"/>
                        </a:cxn>
                        <a:cxn ang="0">
                          <a:pos x="T93" y="T95"/>
                        </a:cxn>
                        <a:cxn ang="0">
                          <a:pos x="T97" y="T99"/>
                        </a:cxn>
                        <a:cxn ang="0">
                          <a:pos x="T101" y="T103"/>
                        </a:cxn>
                        <a:cxn ang="0">
                          <a:pos x="T105" y="T107"/>
                        </a:cxn>
                        <a:cxn ang="0">
                          <a:pos x="T109" y="T111"/>
                        </a:cxn>
                        <a:cxn ang="0">
                          <a:pos x="T113" y="T115"/>
                        </a:cxn>
                      </a:cxnLst>
                      <a:rect l="0" t="0" r="r" b="b"/>
                      <a:pathLst>
                        <a:path w="950" h="744">
                          <a:moveTo>
                            <a:pt x="950" y="0"/>
                          </a:moveTo>
                          <a:lnTo>
                            <a:pt x="372" y="0"/>
                          </a:lnTo>
                          <a:lnTo>
                            <a:pt x="342" y="1"/>
                          </a:lnTo>
                          <a:lnTo>
                            <a:pt x="283" y="11"/>
                          </a:lnTo>
                          <a:lnTo>
                            <a:pt x="227" y="29"/>
                          </a:lnTo>
                          <a:lnTo>
                            <a:pt x="176" y="56"/>
                          </a:lnTo>
                          <a:lnTo>
                            <a:pt x="130" y="89"/>
                          </a:lnTo>
                          <a:lnTo>
                            <a:pt x="90" y="130"/>
                          </a:lnTo>
                          <a:lnTo>
                            <a:pt x="56" y="176"/>
                          </a:lnTo>
                          <a:lnTo>
                            <a:pt x="29" y="227"/>
                          </a:lnTo>
                          <a:lnTo>
                            <a:pt x="11" y="282"/>
                          </a:lnTo>
                          <a:lnTo>
                            <a:pt x="1" y="341"/>
                          </a:lnTo>
                          <a:lnTo>
                            <a:pt x="0" y="372"/>
                          </a:lnTo>
                          <a:lnTo>
                            <a:pt x="1" y="393"/>
                          </a:lnTo>
                          <a:lnTo>
                            <a:pt x="5" y="435"/>
                          </a:lnTo>
                          <a:lnTo>
                            <a:pt x="15" y="476"/>
                          </a:lnTo>
                          <a:lnTo>
                            <a:pt x="28" y="514"/>
                          </a:lnTo>
                          <a:lnTo>
                            <a:pt x="46" y="551"/>
                          </a:lnTo>
                          <a:lnTo>
                            <a:pt x="67" y="585"/>
                          </a:lnTo>
                          <a:lnTo>
                            <a:pt x="92" y="617"/>
                          </a:lnTo>
                          <a:lnTo>
                            <a:pt x="124" y="648"/>
                          </a:lnTo>
                          <a:lnTo>
                            <a:pt x="155" y="674"/>
                          </a:lnTo>
                          <a:lnTo>
                            <a:pt x="189" y="695"/>
                          </a:lnTo>
                          <a:lnTo>
                            <a:pt x="225" y="713"/>
                          </a:lnTo>
                          <a:lnTo>
                            <a:pt x="264" y="728"/>
                          </a:lnTo>
                          <a:lnTo>
                            <a:pt x="304" y="737"/>
                          </a:lnTo>
                          <a:lnTo>
                            <a:pt x="346" y="743"/>
                          </a:lnTo>
                          <a:lnTo>
                            <a:pt x="372" y="744"/>
                          </a:lnTo>
                          <a:lnTo>
                            <a:pt x="950" y="0"/>
                          </a:lnTo>
                          <a:close/>
                        </a:path>
                      </a:pathLst>
                    </a:custGeom>
                    <a:solidFill>
                      <a:srgbClr val="4D4C4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id-ID"/>
                    </a:p>
                  </p:txBody>
                </p:sp>
                <p:grpSp>
                  <p:nvGrpSpPr>
                    <p:cNvPr id="82" name="Group 8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44" y="689"/>
                      <a:ext cx="950" cy="744"/>
                      <a:chOff x="3444" y="689"/>
                      <a:chExt cx="950" cy="744"/>
                    </a:xfrm>
                  </p:grpSpPr>
                  <p:sp>
                    <p:nvSpPr>
                      <p:cNvPr id="83" name="Freeform 8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44" y="689"/>
                        <a:ext cx="950" cy="744"/>
                      </a:xfrm>
                      <a:custGeom>
                        <a:avLst/>
                        <a:gdLst>
                          <a:gd name="T0" fmla="+- 0 4394 3444"/>
                          <a:gd name="T1" fmla="*/ T0 w 950"/>
                          <a:gd name="T2" fmla="+- 0 1433 689"/>
                          <a:gd name="T3" fmla="*/ 1433 h 744"/>
                          <a:gd name="T4" fmla="+- 0 3816 3444"/>
                          <a:gd name="T5" fmla="*/ T4 w 950"/>
                          <a:gd name="T6" fmla="+- 0 689 689"/>
                          <a:gd name="T7" fmla="*/ 689 h 744"/>
                          <a:gd name="T8" fmla="+- 0 3811 3444"/>
                          <a:gd name="T9" fmla="*/ T8 w 950"/>
                          <a:gd name="T10" fmla="+- 0 689 689"/>
                          <a:gd name="T11" fmla="*/ 689 h 744"/>
                          <a:gd name="T12" fmla="+- 0 3769 3444"/>
                          <a:gd name="T13" fmla="*/ T12 w 950"/>
                          <a:gd name="T14" fmla="+- 0 692 689"/>
                          <a:gd name="T15" fmla="*/ 692 h 744"/>
                          <a:gd name="T16" fmla="+- 0 3727 3444"/>
                          <a:gd name="T17" fmla="*/ T16 w 950"/>
                          <a:gd name="T18" fmla="+- 0 699 689"/>
                          <a:gd name="T19" fmla="*/ 699 h 744"/>
                          <a:gd name="T20" fmla="+- 0 3688 3444"/>
                          <a:gd name="T21" fmla="*/ T20 w 950"/>
                          <a:gd name="T22" fmla="+- 0 711 689"/>
                          <a:gd name="T23" fmla="*/ 711 h 744"/>
                          <a:gd name="T24" fmla="+- 0 3651 3444"/>
                          <a:gd name="T25" fmla="*/ T24 w 950"/>
                          <a:gd name="T26" fmla="+- 0 727 689"/>
                          <a:gd name="T27" fmla="*/ 727 h 744"/>
                          <a:gd name="T28" fmla="+- 0 3616 3444"/>
                          <a:gd name="T29" fmla="*/ T28 w 950"/>
                          <a:gd name="T30" fmla="+- 0 747 689"/>
                          <a:gd name="T31" fmla="*/ 747 h 744"/>
                          <a:gd name="T32" fmla="+- 0 3583 3444"/>
                          <a:gd name="T33" fmla="*/ T32 w 950"/>
                          <a:gd name="T34" fmla="+- 0 771 689"/>
                          <a:gd name="T35" fmla="*/ 771 h 744"/>
                          <a:gd name="T36" fmla="+- 0 3553 3444"/>
                          <a:gd name="T37" fmla="*/ T36 w 950"/>
                          <a:gd name="T38" fmla="+- 0 798 689"/>
                          <a:gd name="T39" fmla="*/ 798 h 744"/>
                          <a:gd name="T40" fmla="+- 0 3523 3444"/>
                          <a:gd name="T41" fmla="*/ T40 w 950"/>
                          <a:gd name="T42" fmla="+- 0 831 689"/>
                          <a:gd name="T43" fmla="*/ 831 h 744"/>
                          <a:gd name="T44" fmla="+- 0 3500 3444"/>
                          <a:gd name="T45" fmla="*/ T44 w 950"/>
                          <a:gd name="T46" fmla="+- 0 864 689"/>
                          <a:gd name="T47" fmla="*/ 864 h 744"/>
                          <a:gd name="T48" fmla="+- 0 3481 3444"/>
                          <a:gd name="T49" fmla="*/ T48 w 950"/>
                          <a:gd name="T50" fmla="+- 0 900 689"/>
                          <a:gd name="T51" fmla="*/ 900 h 744"/>
                          <a:gd name="T52" fmla="+- 0 3465 3444"/>
                          <a:gd name="T53" fmla="*/ T52 w 950"/>
                          <a:gd name="T54" fmla="+- 0 937 689"/>
                          <a:gd name="T55" fmla="*/ 937 h 744"/>
                          <a:gd name="T56" fmla="+- 0 3454 3444"/>
                          <a:gd name="T57" fmla="*/ T56 w 950"/>
                          <a:gd name="T58" fmla="+- 0 977 689"/>
                          <a:gd name="T59" fmla="*/ 977 h 744"/>
                          <a:gd name="T60" fmla="+- 0 3447 3444"/>
                          <a:gd name="T61" fmla="*/ T60 w 950"/>
                          <a:gd name="T62" fmla="+- 0 1018 689"/>
                          <a:gd name="T63" fmla="*/ 1018 h 744"/>
                          <a:gd name="T64" fmla="+- 0 3444 3444"/>
                          <a:gd name="T65" fmla="*/ T64 w 950"/>
                          <a:gd name="T66" fmla="+- 0 1061 689"/>
                          <a:gd name="T67" fmla="*/ 1061 h 744"/>
                          <a:gd name="T68" fmla="+- 0 3445 3444"/>
                          <a:gd name="T69" fmla="*/ T68 w 950"/>
                          <a:gd name="T70" fmla="+- 0 1091 689"/>
                          <a:gd name="T71" fmla="*/ 1091 h 744"/>
                          <a:gd name="T72" fmla="+- 0 3449 3444"/>
                          <a:gd name="T73" fmla="*/ T72 w 950"/>
                          <a:gd name="T74" fmla="+- 0 1121 689"/>
                          <a:gd name="T75" fmla="*/ 1121 h 744"/>
                          <a:gd name="T76" fmla="+- 0 3455 3444"/>
                          <a:gd name="T77" fmla="*/ T76 w 950"/>
                          <a:gd name="T78" fmla="+- 0 1150 689"/>
                          <a:gd name="T79" fmla="*/ 1150 h 744"/>
                          <a:gd name="T80" fmla="+- 0 3463 3444"/>
                          <a:gd name="T81" fmla="*/ T80 w 950"/>
                          <a:gd name="T82" fmla="+- 0 1178 689"/>
                          <a:gd name="T83" fmla="*/ 1178 h 744"/>
                          <a:gd name="T84" fmla="+- 0 3473 3444"/>
                          <a:gd name="T85" fmla="*/ T84 w 950"/>
                          <a:gd name="T86" fmla="+- 0 1205 689"/>
                          <a:gd name="T87" fmla="*/ 1205 h 744"/>
                          <a:gd name="T88" fmla="+- 0 3486 3444"/>
                          <a:gd name="T89" fmla="*/ T88 w 950"/>
                          <a:gd name="T90" fmla="+- 0 1232 689"/>
                          <a:gd name="T91" fmla="*/ 1232 h 744"/>
                          <a:gd name="T92" fmla="+- 0 3500 3444"/>
                          <a:gd name="T93" fmla="*/ T92 w 950"/>
                          <a:gd name="T94" fmla="+- 0 1257 689"/>
                          <a:gd name="T95" fmla="*/ 1257 h 744"/>
                          <a:gd name="T96" fmla="+- 0 3516 3444"/>
                          <a:gd name="T97" fmla="*/ T96 w 950"/>
                          <a:gd name="T98" fmla="+- 0 1280 689"/>
                          <a:gd name="T99" fmla="*/ 1280 h 744"/>
                          <a:gd name="T100" fmla="+- 0 3534 3444"/>
                          <a:gd name="T101" fmla="*/ T100 w 950"/>
                          <a:gd name="T102" fmla="+- 0 1303 689"/>
                          <a:gd name="T103" fmla="*/ 1303 h 744"/>
                          <a:gd name="T104" fmla="+- 0 3553 3444"/>
                          <a:gd name="T105" fmla="*/ T104 w 950"/>
                          <a:gd name="T106" fmla="+- 0 1324 689"/>
                          <a:gd name="T107" fmla="*/ 1324 h 744"/>
                          <a:gd name="T108" fmla="+- 0 3574 3444"/>
                          <a:gd name="T109" fmla="*/ T108 w 950"/>
                          <a:gd name="T110" fmla="+- 0 1343 689"/>
                          <a:gd name="T111" fmla="*/ 1343 h 744"/>
                          <a:gd name="T112" fmla="+- 0 3596 3444"/>
                          <a:gd name="T113" fmla="*/ T112 w 950"/>
                          <a:gd name="T114" fmla="+- 0 1361 689"/>
                          <a:gd name="T115" fmla="*/ 1361 h 744"/>
                          <a:gd name="T116" fmla="+- 0 3620 3444"/>
                          <a:gd name="T117" fmla="*/ T116 w 950"/>
                          <a:gd name="T118" fmla="+- 0 1377 689"/>
                          <a:gd name="T119" fmla="*/ 1377 h 744"/>
                          <a:gd name="T120" fmla="+- 0 3645 3444"/>
                          <a:gd name="T121" fmla="*/ T120 w 950"/>
                          <a:gd name="T122" fmla="+- 0 1391 689"/>
                          <a:gd name="T123" fmla="*/ 1391 h 744"/>
                          <a:gd name="T124" fmla="+- 0 3671 3444"/>
                          <a:gd name="T125" fmla="*/ T124 w 950"/>
                          <a:gd name="T126" fmla="+- 0 1403 689"/>
                          <a:gd name="T127" fmla="*/ 1403 h 744"/>
                          <a:gd name="T128" fmla="+- 0 3698 3444"/>
                          <a:gd name="T129" fmla="*/ T128 w 950"/>
                          <a:gd name="T130" fmla="+- 0 1414 689"/>
                          <a:gd name="T131" fmla="*/ 1414 h 744"/>
                          <a:gd name="T132" fmla="+- 0 3727 3444"/>
                          <a:gd name="T133" fmla="*/ T132 w 950"/>
                          <a:gd name="T134" fmla="+- 0 1422 689"/>
                          <a:gd name="T135" fmla="*/ 1422 h 744"/>
                          <a:gd name="T136" fmla="+- 0 3756 3444"/>
                          <a:gd name="T137" fmla="*/ T136 w 950"/>
                          <a:gd name="T138" fmla="+- 0 1428 689"/>
                          <a:gd name="T139" fmla="*/ 1428 h 744"/>
                          <a:gd name="T140" fmla="+- 0 3786 3444"/>
                          <a:gd name="T141" fmla="*/ T140 w 950"/>
                          <a:gd name="T142" fmla="+- 0 1431 689"/>
                          <a:gd name="T143" fmla="*/ 1431 h 744"/>
                          <a:gd name="T144" fmla="+- 0 3816 3444"/>
                          <a:gd name="T145" fmla="*/ T144 w 950"/>
                          <a:gd name="T146" fmla="+- 0 1433 689"/>
                          <a:gd name="T147" fmla="*/ 1433 h 744"/>
                          <a:gd name="T148" fmla="+- 0 4394 3444"/>
                          <a:gd name="T149" fmla="*/ T148 w 950"/>
                          <a:gd name="T150" fmla="+- 0 1433 689"/>
                          <a:gd name="T151" fmla="*/ 1433 h 744"/>
                        </a:gdLst>
                        <a:ahLst/>
                        <a:cxnLst>
                          <a:cxn ang="0">
                            <a:pos x="T1" y="T3"/>
                          </a:cxn>
                          <a:cxn ang="0">
                            <a:pos x="T5" y="T7"/>
                          </a:cxn>
                          <a:cxn ang="0">
                            <a:pos x="T9" y="T11"/>
                          </a:cxn>
                          <a:cxn ang="0">
                            <a:pos x="T13" y="T15"/>
                          </a:cxn>
                          <a:cxn ang="0">
                            <a:pos x="T17" y="T19"/>
                          </a:cxn>
                          <a:cxn ang="0">
                            <a:pos x="T21" y="T23"/>
                          </a:cxn>
                          <a:cxn ang="0">
                            <a:pos x="T25" y="T27"/>
                          </a:cxn>
                          <a:cxn ang="0">
                            <a:pos x="T29" y="T31"/>
                          </a:cxn>
                          <a:cxn ang="0">
                            <a:pos x="T33" y="T35"/>
                          </a:cxn>
                          <a:cxn ang="0">
                            <a:pos x="T37" y="T39"/>
                          </a:cxn>
                          <a:cxn ang="0">
                            <a:pos x="T41" y="T43"/>
                          </a:cxn>
                          <a:cxn ang="0">
                            <a:pos x="T45" y="T47"/>
                          </a:cxn>
                          <a:cxn ang="0">
                            <a:pos x="T49" y="T51"/>
                          </a:cxn>
                          <a:cxn ang="0">
                            <a:pos x="T53" y="T55"/>
                          </a:cxn>
                          <a:cxn ang="0">
                            <a:pos x="T57" y="T59"/>
                          </a:cxn>
                          <a:cxn ang="0">
                            <a:pos x="T61" y="T63"/>
                          </a:cxn>
                          <a:cxn ang="0">
                            <a:pos x="T65" y="T67"/>
                          </a:cxn>
                          <a:cxn ang="0">
                            <a:pos x="T69" y="T71"/>
                          </a:cxn>
                          <a:cxn ang="0">
                            <a:pos x="T73" y="T75"/>
                          </a:cxn>
                          <a:cxn ang="0">
                            <a:pos x="T77" y="T79"/>
                          </a:cxn>
                          <a:cxn ang="0">
                            <a:pos x="T81" y="T83"/>
                          </a:cxn>
                          <a:cxn ang="0">
                            <a:pos x="T85" y="T87"/>
                          </a:cxn>
                          <a:cxn ang="0">
                            <a:pos x="T89" y="T91"/>
                          </a:cxn>
                          <a:cxn ang="0">
                            <a:pos x="T93" y="T95"/>
                          </a:cxn>
                          <a:cxn ang="0">
                            <a:pos x="T97" y="T99"/>
                          </a:cxn>
                          <a:cxn ang="0">
                            <a:pos x="T101" y="T103"/>
                          </a:cxn>
                          <a:cxn ang="0">
                            <a:pos x="T105" y="T107"/>
                          </a:cxn>
                          <a:cxn ang="0">
                            <a:pos x="T109" y="T111"/>
                          </a:cxn>
                          <a:cxn ang="0">
                            <a:pos x="T113" y="T115"/>
                          </a:cxn>
                          <a:cxn ang="0">
                            <a:pos x="T117" y="T119"/>
                          </a:cxn>
                          <a:cxn ang="0">
                            <a:pos x="T121" y="T123"/>
                          </a:cxn>
                          <a:cxn ang="0">
                            <a:pos x="T125" y="T127"/>
                          </a:cxn>
                          <a:cxn ang="0">
                            <a:pos x="T129" y="T131"/>
                          </a:cxn>
                          <a:cxn ang="0">
                            <a:pos x="T133" y="T135"/>
                          </a:cxn>
                          <a:cxn ang="0">
                            <a:pos x="T137" y="T139"/>
                          </a:cxn>
                          <a:cxn ang="0">
                            <a:pos x="T141" y="T143"/>
                          </a:cxn>
                          <a:cxn ang="0">
                            <a:pos x="T145" y="T147"/>
                          </a:cxn>
                          <a:cxn ang="0">
                            <a:pos x="T149" y="T151"/>
                          </a:cxn>
                        </a:cxnLst>
                        <a:rect l="0" t="0" r="r" b="b"/>
                        <a:pathLst>
                          <a:path w="950" h="744">
                            <a:moveTo>
                              <a:pt x="950" y="744"/>
                            </a:moveTo>
                            <a:lnTo>
                              <a:pt x="372" y="0"/>
                            </a:lnTo>
                            <a:lnTo>
                              <a:pt x="367" y="0"/>
                            </a:lnTo>
                            <a:lnTo>
                              <a:pt x="325" y="3"/>
                            </a:lnTo>
                            <a:lnTo>
                              <a:pt x="283" y="10"/>
                            </a:lnTo>
                            <a:lnTo>
                              <a:pt x="244" y="22"/>
                            </a:lnTo>
                            <a:lnTo>
                              <a:pt x="207" y="38"/>
                            </a:lnTo>
                            <a:lnTo>
                              <a:pt x="172" y="58"/>
                            </a:lnTo>
                            <a:lnTo>
                              <a:pt x="139" y="82"/>
                            </a:lnTo>
                            <a:lnTo>
                              <a:pt x="109" y="109"/>
                            </a:lnTo>
                            <a:lnTo>
                              <a:pt x="79" y="142"/>
                            </a:lnTo>
                            <a:lnTo>
                              <a:pt x="56" y="175"/>
                            </a:lnTo>
                            <a:lnTo>
                              <a:pt x="37" y="211"/>
                            </a:lnTo>
                            <a:lnTo>
                              <a:pt x="21" y="248"/>
                            </a:lnTo>
                            <a:lnTo>
                              <a:pt x="10" y="288"/>
                            </a:lnTo>
                            <a:lnTo>
                              <a:pt x="3" y="329"/>
                            </a:lnTo>
                            <a:lnTo>
                              <a:pt x="0" y="372"/>
                            </a:lnTo>
                            <a:lnTo>
                              <a:pt x="1" y="402"/>
                            </a:lnTo>
                            <a:lnTo>
                              <a:pt x="5" y="432"/>
                            </a:lnTo>
                            <a:lnTo>
                              <a:pt x="11" y="461"/>
                            </a:lnTo>
                            <a:lnTo>
                              <a:pt x="19" y="489"/>
                            </a:lnTo>
                            <a:lnTo>
                              <a:pt x="29" y="516"/>
                            </a:lnTo>
                            <a:lnTo>
                              <a:pt x="42" y="543"/>
                            </a:lnTo>
                            <a:lnTo>
                              <a:pt x="56" y="568"/>
                            </a:lnTo>
                            <a:lnTo>
                              <a:pt x="72" y="591"/>
                            </a:lnTo>
                            <a:lnTo>
                              <a:pt x="90" y="614"/>
                            </a:lnTo>
                            <a:lnTo>
                              <a:pt x="109" y="635"/>
                            </a:lnTo>
                            <a:lnTo>
                              <a:pt x="130" y="654"/>
                            </a:lnTo>
                            <a:lnTo>
                              <a:pt x="152" y="672"/>
                            </a:lnTo>
                            <a:lnTo>
                              <a:pt x="176" y="688"/>
                            </a:lnTo>
                            <a:lnTo>
                              <a:pt x="201" y="702"/>
                            </a:lnTo>
                            <a:lnTo>
                              <a:pt x="227" y="714"/>
                            </a:lnTo>
                            <a:lnTo>
                              <a:pt x="254" y="725"/>
                            </a:lnTo>
                            <a:lnTo>
                              <a:pt x="283" y="733"/>
                            </a:lnTo>
                            <a:lnTo>
                              <a:pt x="312" y="739"/>
                            </a:lnTo>
                            <a:lnTo>
                              <a:pt x="342" y="742"/>
                            </a:lnTo>
                            <a:lnTo>
                              <a:pt x="372" y="744"/>
                            </a:lnTo>
                            <a:lnTo>
                              <a:pt x="950" y="744"/>
                            </a:lnTo>
                            <a:close/>
                          </a:path>
                        </a:pathLst>
                      </a:custGeom>
                      <a:solidFill>
                        <a:srgbClr val="60616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id-ID"/>
                      </a:p>
                    </p:txBody>
                  </p:sp>
                  <p:grpSp>
                    <p:nvGrpSpPr>
                      <p:cNvPr id="84" name="Group 8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705" y="945"/>
                        <a:ext cx="128" cy="229"/>
                        <a:chOff x="3705" y="945"/>
                        <a:chExt cx="128" cy="229"/>
                      </a:xfrm>
                    </p:grpSpPr>
                    <p:sp>
                      <p:nvSpPr>
                        <p:cNvPr id="85" name="Freeform 8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705" y="945"/>
                          <a:ext cx="128" cy="229"/>
                        </a:xfrm>
                        <a:custGeom>
                          <a:avLst/>
                          <a:gdLst>
                            <a:gd name="T0" fmla="+- 0 3756 3705"/>
                            <a:gd name="T1" fmla="*/ T0 w 128"/>
                            <a:gd name="T2" fmla="+- 0 1026 945"/>
                            <a:gd name="T3" fmla="*/ 1026 h 229"/>
                            <a:gd name="T4" fmla="+- 0 3756 3705"/>
                            <a:gd name="T5" fmla="*/ T4 w 128"/>
                            <a:gd name="T6" fmla="+- 0 994 945"/>
                            <a:gd name="T7" fmla="*/ 994 h 229"/>
                            <a:gd name="T8" fmla="+- 0 3757 3705"/>
                            <a:gd name="T9" fmla="*/ T8 w 128"/>
                            <a:gd name="T10" fmla="+- 0 988 945"/>
                            <a:gd name="T11" fmla="*/ 988 h 229"/>
                            <a:gd name="T12" fmla="+- 0 3759 3705"/>
                            <a:gd name="T13" fmla="*/ T12 w 128"/>
                            <a:gd name="T14" fmla="+- 0 984 945"/>
                            <a:gd name="T15" fmla="*/ 984 h 229"/>
                            <a:gd name="T16" fmla="+- 0 3764 3705"/>
                            <a:gd name="T17" fmla="*/ T16 w 128"/>
                            <a:gd name="T18" fmla="+- 0 979 945"/>
                            <a:gd name="T19" fmla="*/ 979 h 229"/>
                            <a:gd name="T20" fmla="+- 0 3773 3705"/>
                            <a:gd name="T21" fmla="*/ T20 w 128"/>
                            <a:gd name="T22" fmla="+- 0 979 945"/>
                            <a:gd name="T23" fmla="*/ 979 h 229"/>
                            <a:gd name="T24" fmla="+- 0 3776 3705"/>
                            <a:gd name="T25" fmla="*/ T24 w 128"/>
                            <a:gd name="T26" fmla="+- 0 981 945"/>
                            <a:gd name="T27" fmla="*/ 981 h 229"/>
                            <a:gd name="T28" fmla="+- 0 3780 3705"/>
                            <a:gd name="T29" fmla="*/ T28 w 128"/>
                            <a:gd name="T30" fmla="+- 0 987 945"/>
                            <a:gd name="T31" fmla="*/ 987 h 229"/>
                            <a:gd name="T32" fmla="+- 0 3781 3705"/>
                            <a:gd name="T33" fmla="*/ T32 w 128"/>
                            <a:gd name="T34" fmla="+- 0 992 945"/>
                            <a:gd name="T35" fmla="*/ 992 h 229"/>
                            <a:gd name="T36" fmla="+- 0 3781 3705"/>
                            <a:gd name="T37" fmla="*/ T36 w 128"/>
                            <a:gd name="T38" fmla="+- 0 1006 945"/>
                            <a:gd name="T39" fmla="*/ 1006 h 229"/>
                            <a:gd name="T40" fmla="+- 0 3778 3705"/>
                            <a:gd name="T41" fmla="*/ T40 w 128"/>
                            <a:gd name="T42" fmla="+- 0 1017 945"/>
                            <a:gd name="T43" fmla="*/ 1017 h 229"/>
                            <a:gd name="T44" fmla="+- 0 3771 3705"/>
                            <a:gd name="T45" fmla="*/ T44 w 128"/>
                            <a:gd name="T46" fmla="+- 0 1031 945"/>
                            <a:gd name="T47" fmla="*/ 1031 h 229"/>
                            <a:gd name="T48" fmla="+- 0 3764 3705"/>
                            <a:gd name="T49" fmla="*/ T48 w 128"/>
                            <a:gd name="T50" fmla="+- 0 1044 945"/>
                            <a:gd name="T51" fmla="*/ 1044 h 229"/>
                            <a:gd name="T52" fmla="+- 0 3756 3705"/>
                            <a:gd name="T53" fmla="*/ T52 w 128"/>
                            <a:gd name="T54" fmla="+- 0 1057 945"/>
                            <a:gd name="T55" fmla="*/ 1057 h 229"/>
                            <a:gd name="T56" fmla="+- 0 3747 3705"/>
                            <a:gd name="T57" fmla="*/ T56 w 128"/>
                            <a:gd name="T58" fmla="+- 0 1073 945"/>
                            <a:gd name="T59" fmla="*/ 1073 h 229"/>
                            <a:gd name="T60" fmla="+- 0 3735 3705"/>
                            <a:gd name="T61" fmla="*/ T60 w 128"/>
                            <a:gd name="T62" fmla="+- 0 1093 945"/>
                            <a:gd name="T63" fmla="*/ 1093 h 229"/>
                            <a:gd name="T64" fmla="+- 0 3721 3705"/>
                            <a:gd name="T65" fmla="*/ T64 w 128"/>
                            <a:gd name="T66" fmla="+- 0 1116 945"/>
                            <a:gd name="T67" fmla="*/ 1116 h 229"/>
                            <a:gd name="T68" fmla="+- 0 3705 3705"/>
                            <a:gd name="T69" fmla="*/ T68 w 128"/>
                            <a:gd name="T70" fmla="+- 0 1142 945"/>
                            <a:gd name="T71" fmla="*/ 1142 h 229"/>
                            <a:gd name="T72" fmla="+- 0 3705 3705"/>
                            <a:gd name="T73" fmla="*/ T72 w 128"/>
                            <a:gd name="T74" fmla="+- 0 1174 945"/>
                            <a:gd name="T75" fmla="*/ 1174 h 229"/>
                            <a:gd name="T76" fmla="+- 0 3829 3705"/>
                            <a:gd name="T77" fmla="*/ T76 w 128"/>
                            <a:gd name="T78" fmla="+- 0 1174 945"/>
                            <a:gd name="T79" fmla="*/ 1174 h 229"/>
                            <a:gd name="T80" fmla="+- 0 3829 3705"/>
                            <a:gd name="T81" fmla="*/ T80 w 128"/>
                            <a:gd name="T82" fmla="+- 0 1136 945"/>
                            <a:gd name="T83" fmla="*/ 1136 h 229"/>
                            <a:gd name="T84" fmla="+- 0 3767 3705"/>
                            <a:gd name="T85" fmla="*/ T84 w 128"/>
                            <a:gd name="T86" fmla="+- 0 1136 945"/>
                            <a:gd name="T87" fmla="*/ 1136 h 229"/>
                            <a:gd name="T88" fmla="+- 0 3774 3705"/>
                            <a:gd name="T89" fmla="*/ T88 w 128"/>
                            <a:gd name="T90" fmla="+- 0 1126 945"/>
                            <a:gd name="T91" fmla="*/ 1126 h 229"/>
                            <a:gd name="T92" fmla="+- 0 3789 3705"/>
                            <a:gd name="T93" fmla="*/ T92 w 128"/>
                            <a:gd name="T94" fmla="+- 0 1103 945"/>
                            <a:gd name="T95" fmla="*/ 1103 h 229"/>
                            <a:gd name="T96" fmla="+- 0 3802 3705"/>
                            <a:gd name="T97" fmla="*/ T96 w 128"/>
                            <a:gd name="T98" fmla="+- 0 1083 945"/>
                            <a:gd name="T99" fmla="*/ 1083 h 229"/>
                            <a:gd name="T100" fmla="+- 0 3812 3705"/>
                            <a:gd name="T101" fmla="*/ T100 w 128"/>
                            <a:gd name="T102" fmla="+- 0 1067 945"/>
                            <a:gd name="T103" fmla="*/ 1067 h 229"/>
                            <a:gd name="T104" fmla="+- 0 3819 3705"/>
                            <a:gd name="T105" fmla="*/ T104 w 128"/>
                            <a:gd name="T106" fmla="+- 0 1054 945"/>
                            <a:gd name="T107" fmla="*/ 1054 h 229"/>
                            <a:gd name="T108" fmla="+- 0 3824 3705"/>
                            <a:gd name="T109" fmla="*/ T108 w 128"/>
                            <a:gd name="T110" fmla="+- 0 1044 945"/>
                            <a:gd name="T111" fmla="*/ 1044 h 229"/>
                            <a:gd name="T112" fmla="+- 0 3832 3705"/>
                            <a:gd name="T113" fmla="*/ T112 w 128"/>
                            <a:gd name="T114" fmla="+- 0 1022 945"/>
                            <a:gd name="T115" fmla="*/ 1022 h 229"/>
                            <a:gd name="T116" fmla="+- 0 3834 3705"/>
                            <a:gd name="T117" fmla="*/ T116 w 128"/>
                            <a:gd name="T118" fmla="+- 0 1004 945"/>
                            <a:gd name="T119" fmla="*/ 1004 h 229"/>
                            <a:gd name="T120" fmla="+- 0 3834 3705"/>
                            <a:gd name="T121" fmla="*/ T120 w 128"/>
                            <a:gd name="T122" fmla="+- 0 998 945"/>
                            <a:gd name="T123" fmla="*/ 998 h 229"/>
                            <a:gd name="T124" fmla="+- 0 3829 3705"/>
                            <a:gd name="T125" fmla="*/ T124 w 128"/>
                            <a:gd name="T126" fmla="+- 0 978 945"/>
                            <a:gd name="T127" fmla="*/ 978 h 229"/>
                            <a:gd name="T128" fmla="+- 0 3817 3705"/>
                            <a:gd name="T129" fmla="*/ T128 w 128"/>
                            <a:gd name="T130" fmla="+- 0 961 945"/>
                            <a:gd name="T131" fmla="*/ 961 h 229"/>
                            <a:gd name="T132" fmla="+- 0 3807 3705"/>
                            <a:gd name="T133" fmla="*/ T132 w 128"/>
                            <a:gd name="T134" fmla="+- 0 954 945"/>
                            <a:gd name="T135" fmla="*/ 954 h 229"/>
                            <a:gd name="T136" fmla="+- 0 3789 3705"/>
                            <a:gd name="T137" fmla="*/ T136 w 128"/>
                            <a:gd name="T138" fmla="+- 0 947 945"/>
                            <a:gd name="T139" fmla="*/ 947 h 229"/>
                            <a:gd name="T140" fmla="+- 0 3766 3705"/>
                            <a:gd name="T141" fmla="*/ T140 w 128"/>
                            <a:gd name="T142" fmla="+- 0 945 945"/>
                            <a:gd name="T143" fmla="*/ 945 h 229"/>
                            <a:gd name="T144" fmla="+- 0 3755 3705"/>
                            <a:gd name="T145" fmla="*/ T144 w 128"/>
                            <a:gd name="T146" fmla="+- 0 945 945"/>
                            <a:gd name="T147" fmla="*/ 945 h 229"/>
                            <a:gd name="T148" fmla="+- 0 3745 3705"/>
                            <a:gd name="T149" fmla="*/ T148 w 128"/>
                            <a:gd name="T150" fmla="+- 0 947 945"/>
                            <a:gd name="T151" fmla="*/ 947 h 229"/>
                            <a:gd name="T152" fmla="+- 0 3737 3705"/>
                            <a:gd name="T153" fmla="*/ T152 w 128"/>
                            <a:gd name="T154" fmla="+- 0 950 945"/>
                            <a:gd name="T155" fmla="*/ 950 h 229"/>
                            <a:gd name="T156" fmla="+- 0 3729 3705"/>
                            <a:gd name="T157" fmla="*/ T156 w 128"/>
                            <a:gd name="T158" fmla="+- 0 954 945"/>
                            <a:gd name="T159" fmla="*/ 954 h 229"/>
                            <a:gd name="T160" fmla="+- 0 3722 3705"/>
                            <a:gd name="T161" fmla="*/ T160 w 128"/>
                            <a:gd name="T162" fmla="+- 0 959 945"/>
                            <a:gd name="T163" fmla="*/ 959 h 229"/>
                            <a:gd name="T164" fmla="+- 0 3717 3705"/>
                            <a:gd name="T165" fmla="*/ T164 w 128"/>
                            <a:gd name="T166" fmla="+- 0 966 945"/>
                            <a:gd name="T167" fmla="*/ 966 h 229"/>
                            <a:gd name="T168" fmla="+- 0 3712 3705"/>
                            <a:gd name="T169" fmla="*/ T168 w 128"/>
                            <a:gd name="T170" fmla="+- 0 973 945"/>
                            <a:gd name="T171" fmla="*/ 973 h 229"/>
                            <a:gd name="T172" fmla="+- 0 3709 3705"/>
                            <a:gd name="T173" fmla="*/ T172 w 128"/>
                            <a:gd name="T174" fmla="+- 0 980 945"/>
                            <a:gd name="T175" fmla="*/ 980 h 229"/>
                            <a:gd name="T176" fmla="+- 0 3707 3705"/>
                            <a:gd name="T177" fmla="*/ T176 w 128"/>
                            <a:gd name="T178" fmla="+- 0 988 945"/>
                            <a:gd name="T179" fmla="*/ 988 h 229"/>
                            <a:gd name="T180" fmla="+- 0 3706 3705"/>
                            <a:gd name="T181" fmla="*/ T180 w 128"/>
                            <a:gd name="T182" fmla="+- 0 995 945"/>
                            <a:gd name="T183" fmla="*/ 995 h 229"/>
                            <a:gd name="T184" fmla="+- 0 3705 3705"/>
                            <a:gd name="T185" fmla="*/ T184 w 128"/>
                            <a:gd name="T186" fmla="+- 0 1005 945"/>
                            <a:gd name="T187" fmla="*/ 1005 h 229"/>
                            <a:gd name="T188" fmla="+- 0 3705 3705"/>
                            <a:gd name="T189" fmla="*/ T188 w 128"/>
                            <a:gd name="T190" fmla="+- 0 1026 945"/>
                            <a:gd name="T191" fmla="*/ 1026 h 229"/>
                            <a:gd name="T192" fmla="+- 0 3756 3705"/>
                            <a:gd name="T193" fmla="*/ T192 w 128"/>
                            <a:gd name="T194" fmla="+- 0 1026 945"/>
                            <a:gd name="T195" fmla="*/ 1026 h 229"/>
                          </a:gdLst>
                          <a:ahLst/>
                          <a:cxnLst>
                            <a:cxn ang="0">
                              <a:pos x="T1" y="T3"/>
                            </a:cxn>
                            <a:cxn ang="0">
                              <a:pos x="T5" y="T7"/>
                            </a:cxn>
                            <a:cxn ang="0">
                              <a:pos x="T9" y="T11"/>
                            </a:cxn>
                            <a:cxn ang="0">
                              <a:pos x="T13" y="T15"/>
                            </a:cxn>
                            <a:cxn ang="0">
                              <a:pos x="T17" y="T19"/>
                            </a:cxn>
                            <a:cxn ang="0">
                              <a:pos x="T21" y="T23"/>
                            </a:cxn>
                            <a:cxn ang="0">
                              <a:pos x="T25" y="T27"/>
                            </a:cxn>
                            <a:cxn ang="0">
                              <a:pos x="T29" y="T31"/>
                            </a:cxn>
                            <a:cxn ang="0">
                              <a:pos x="T33" y="T35"/>
                            </a:cxn>
                            <a:cxn ang="0">
                              <a:pos x="T37" y="T39"/>
                            </a:cxn>
                            <a:cxn ang="0">
                              <a:pos x="T41" y="T43"/>
                            </a:cxn>
                            <a:cxn ang="0">
                              <a:pos x="T45" y="T47"/>
                            </a:cxn>
                            <a:cxn ang="0">
                              <a:pos x="T49" y="T51"/>
                            </a:cxn>
                            <a:cxn ang="0">
                              <a:pos x="T53" y="T55"/>
                            </a:cxn>
                            <a:cxn ang="0">
                              <a:pos x="T57" y="T59"/>
                            </a:cxn>
                            <a:cxn ang="0">
                              <a:pos x="T61" y="T63"/>
                            </a:cxn>
                            <a:cxn ang="0">
                              <a:pos x="T65" y="T67"/>
                            </a:cxn>
                            <a:cxn ang="0">
                              <a:pos x="T69" y="T71"/>
                            </a:cxn>
                            <a:cxn ang="0">
                              <a:pos x="T73" y="T75"/>
                            </a:cxn>
                            <a:cxn ang="0">
                              <a:pos x="T77" y="T79"/>
                            </a:cxn>
                            <a:cxn ang="0">
                              <a:pos x="T81" y="T83"/>
                            </a:cxn>
                            <a:cxn ang="0">
                              <a:pos x="T85" y="T87"/>
                            </a:cxn>
                            <a:cxn ang="0">
                              <a:pos x="T89" y="T91"/>
                            </a:cxn>
                            <a:cxn ang="0">
                              <a:pos x="T93" y="T95"/>
                            </a:cxn>
                            <a:cxn ang="0">
                              <a:pos x="T97" y="T99"/>
                            </a:cxn>
                            <a:cxn ang="0">
                              <a:pos x="T101" y="T103"/>
                            </a:cxn>
                            <a:cxn ang="0">
                              <a:pos x="T105" y="T107"/>
                            </a:cxn>
                            <a:cxn ang="0">
                              <a:pos x="T109" y="T111"/>
                            </a:cxn>
                            <a:cxn ang="0">
                              <a:pos x="T113" y="T115"/>
                            </a:cxn>
                            <a:cxn ang="0">
                              <a:pos x="T117" y="T119"/>
                            </a:cxn>
                            <a:cxn ang="0">
                              <a:pos x="T121" y="T123"/>
                            </a:cxn>
                            <a:cxn ang="0">
                              <a:pos x="T125" y="T127"/>
                            </a:cxn>
                            <a:cxn ang="0">
                              <a:pos x="T129" y="T131"/>
                            </a:cxn>
                            <a:cxn ang="0">
                              <a:pos x="T133" y="T135"/>
                            </a:cxn>
                            <a:cxn ang="0">
                              <a:pos x="T137" y="T139"/>
                            </a:cxn>
                            <a:cxn ang="0">
                              <a:pos x="T141" y="T143"/>
                            </a:cxn>
                            <a:cxn ang="0">
                              <a:pos x="T145" y="T147"/>
                            </a:cxn>
                            <a:cxn ang="0">
                              <a:pos x="T149" y="T151"/>
                            </a:cxn>
                            <a:cxn ang="0">
                              <a:pos x="T153" y="T155"/>
                            </a:cxn>
                            <a:cxn ang="0">
                              <a:pos x="T157" y="T159"/>
                            </a:cxn>
                            <a:cxn ang="0">
                              <a:pos x="T161" y="T163"/>
                            </a:cxn>
                            <a:cxn ang="0">
                              <a:pos x="T165" y="T167"/>
                            </a:cxn>
                            <a:cxn ang="0">
                              <a:pos x="T169" y="T171"/>
                            </a:cxn>
                            <a:cxn ang="0">
                              <a:pos x="T173" y="T175"/>
                            </a:cxn>
                            <a:cxn ang="0">
                              <a:pos x="T177" y="T179"/>
                            </a:cxn>
                            <a:cxn ang="0">
                              <a:pos x="T181" y="T183"/>
                            </a:cxn>
                            <a:cxn ang="0">
                              <a:pos x="T185" y="T187"/>
                            </a:cxn>
                            <a:cxn ang="0">
                              <a:pos x="T189" y="T191"/>
                            </a:cxn>
                            <a:cxn ang="0">
                              <a:pos x="T193" y="T195"/>
                            </a:cxn>
                          </a:cxnLst>
                          <a:rect l="0" t="0" r="r" b="b"/>
                          <a:pathLst>
                            <a:path w="128" h="229">
                              <a:moveTo>
                                <a:pt x="51" y="81"/>
                              </a:moveTo>
                              <a:lnTo>
                                <a:pt x="51" y="49"/>
                              </a:lnTo>
                              <a:lnTo>
                                <a:pt x="52" y="43"/>
                              </a:lnTo>
                              <a:lnTo>
                                <a:pt x="54" y="39"/>
                              </a:lnTo>
                              <a:lnTo>
                                <a:pt x="59" y="34"/>
                              </a:lnTo>
                              <a:lnTo>
                                <a:pt x="68" y="34"/>
                              </a:lnTo>
                              <a:lnTo>
                                <a:pt x="71" y="36"/>
                              </a:lnTo>
                              <a:lnTo>
                                <a:pt x="75" y="42"/>
                              </a:lnTo>
                              <a:lnTo>
                                <a:pt x="76" y="47"/>
                              </a:lnTo>
                              <a:lnTo>
                                <a:pt x="76" y="61"/>
                              </a:lnTo>
                              <a:lnTo>
                                <a:pt x="73" y="72"/>
                              </a:lnTo>
                              <a:lnTo>
                                <a:pt x="66" y="86"/>
                              </a:lnTo>
                              <a:lnTo>
                                <a:pt x="59" y="99"/>
                              </a:lnTo>
                              <a:lnTo>
                                <a:pt x="51" y="112"/>
                              </a:lnTo>
                              <a:lnTo>
                                <a:pt x="42" y="128"/>
                              </a:lnTo>
                              <a:lnTo>
                                <a:pt x="30" y="148"/>
                              </a:lnTo>
                              <a:lnTo>
                                <a:pt x="16" y="171"/>
                              </a:lnTo>
                              <a:lnTo>
                                <a:pt x="0" y="197"/>
                              </a:lnTo>
                              <a:lnTo>
                                <a:pt x="0" y="229"/>
                              </a:lnTo>
                              <a:lnTo>
                                <a:pt x="124" y="229"/>
                              </a:lnTo>
                              <a:lnTo>
                                <a:pt x="124" y="191"/>
                              </a:lnTo>
                              <a:lnTo>
                                <a:pt x="62" y="191"/>
                              </a:lnTo>
                              <a:lnTo>
                                <a:pt x="69" y="181"/>
                              </a:lnTo>
                              <a:lnTo>
                                <a:pt x="84" y="158"/>
                              </a:lnTo>
                              <a:lnTo>
                                <a:pt x="97" y="138"/>
                              </a:lnTo>
                              <a:lnTo>
                                <a:pt x="107" y="122"/>
                              </a:lnTo>
                              <a:lnTo>
                                <a:pt x="114" y="109"/>
                              </a:lnTo>
                              <a:lnTo>
                                <a:pt x="119" y="99"/>
                              </a:lnTo>
                              <a:lnTo>
                                <a:pt x="127" y="77"/>
                              </a:lnTo>
                              <a:lnTo>
                                <a:pt x="129" y="59"/>
                              </a:lnTo>
                              <a:lnTo>
                                <a:pt x="129" y="53"/>
                              </a:lnTo>
                              <a:lnTo>
                                <a:pt x="124" y="33"/>
                              </a:lnTo>
                              <a:lnTo>
                                <a:pt x="112" y="16"/>
                              </a:lnTo>
                              <a:lnTo>
                                <a:pt x="102" y="9"/>
                              </a:lnTo>
                              <a:lnTo>
                                <a:pt x="84" y="2"/>
                              </a:lnTo>
                              <a:lnTo>
                                <a:pt x="61" y="0"/>
                              </a:lnTo>
                              <a:lnTo>
                                <a:pt x="50" y="0"/>
                              </a:lnTo>
                              <a:lnTo>
                                <a:pt x="40" y="2"/>
                              </a:lnTo>
                              <a:lnTo>
                                <a:pt x="32" y="5"/>
                              </a:lnTo>
                              <a:lnTo>
                                <a:pt x="24" y="9"/>
                              </a:lnTo>
                              <a:lnTo>
                                <a:pt x="17" y="14"/>
                              </a:lnTo>
                              <a:lnTo>
                                <a:pt x="12" y="21"/>
                              </a:lnTo>
                              <a:lnTo>
                                <a:pt x="7" y="28"/>
                              </a:lnTo>
                              <a:lnTo>
                                <a:pt x="4" y="35"/>
                              </a:lnTo>
                              <a:lnTo>
                                <a:pt x="2" y="43"/>
                              </a:lnTo>
                              <a:lnTo>
                                <a:pt x="1" y="50"/>
                              </a:lnTo>
                              <a:lnTo>
                                <a:pt x="0" y="60"/>
                              </a:lnTo>
                              <a:lnTo>
                                <a:pt x="0" y="81"/>
                              </a:lnTo>
                              <a:lnTo>
                                <a:pt x="51" y="81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endParaRPr lang="id-ID"/>
                        </a:p>
                      </p:txBody>
                    </p:sp>
                  </p:grpSp>
                </p:grpSp>
              </p:grpSp>
            </p:grpSp>
          </p:grpSp>
        </p:grpSp>
      </p:grp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2399665" y="4434721"/>
            <a:ext cx="5907514" cy="866487"/>
            <a:chOff x="2659" y="1628"/>
            <a:chExt cx="8021" cy="744"/>
          </a:xfrm>
        </p:grpSpPr>
        <p:grpSp>
          <p:nvGrpSpPr>
            <p:cNvPr id="62" name="Group 61"/>
            <p:cNvGrpSpPr>
              <a:grpSpLocks/>
            </p:cNvGrpSpPr>
            <p:nvPr/>
          </p:nvGrpSpPr>
          <p:grpSpPr bwMode="auto">
            <a:xfrm>
              <a:off x="2659" y="1628"/>
              <a:ext cx="8021" cy="744"/>
              <a:chOff x="2659" y="1628"/>
              <a:chExt cx="8021" cy="744"/>
            </a:xfrm>
          </p:grpSpPr>
          <p:sp>
            <p:nvSpPr>
              <p:cNvPr id="63" name="Freeform 62"/>
              <p:cNvSpPr>
                <a:spLocks/>
              </p:cNvSpPr>
              <p:nvPr/>
            </p:nvSpPr>
            <p:spPr bwMode="auto">
              <a:xfrm>
                <a:off x="2746" y="1852"/>
                <a:ext cx="812" cy="156"/>
              </a:xfrm>
              <a:custGeom>
                <a:avLst/>
                <a:gdLst>
                  <a:gd name="T0" fmla="+- 0 2748 2746"/>
                  <a:gd name="T1" fmla="*/ T0 w 812"/>
                  <a:gd name="T2" fmla="+- 0 1861 1852"/>
                  <a:gd name="T3" fmla="*/ 1861 h 156"/>
                  <a:gd name="T4" fmla="+- 0 3343 2746"/>
                  <a:gd name="T5" fmla="*/ T4 w 812"/>
                  <a:gd name="T6" fmla="+- 0 2008 1852"/>
                  <a:gd name="T7" fmla="*/ 2008 h 156"/>
                  <a:gd name="T8" fmla="+- 0 3346 2746"/>
                  <a:gd name="T9" fmla="*/ T8 w 812"/>
                  <a:gd name="T10" fmla="+- 0 2008 1852"/>
                  <a:gd name="T11" fmla="*/ 2008 h 156"/>
                  <a:gd name="T12" fmla="+- 0 3554 2746"/>
                  <a:gd name="T13" fmla="*/ T12 w 812"/>
                  <a:gd name="T14" fmla="+- 0 2008 1852"/>
                  <a:gd name="T15" fmla="*/ 2008 h 156"/>
                  <a:gd name="T16" fmla="+- 0 3558 2746"/>
                  <a:gd name="T17" fmla="*/ T16 w 812"/>
                  <a:gd name="T18" fmla="+- 0 2003 1852"/>
                  <a:gd name="T19" fmla="*/ 2003 h 156"/>
                  <a:gd name="T20" fmla="+- 0 3558 2746"/>
                  <a:gd name="T21" fmla="*/ T20 w 812"/>
                  <a:gd name="T22" fmla="+- 0 1992 1852"/>
                  <a:gd name="T23" fmla="*/ 1992 h 156"/>
                  <a:gd name="T24" fmla="+- 0 3554 2746"/>
                  <a:gd name="T25" fmla="*/ T24 w 812"/>
                  <a:gd name="T26" fmla="+- 0 1988 1852"/>
                  <a:gd name="T27" fmla="*/ 1988 h 156"/>
                  <a:gd name="T28" fmla="+- 0 3347 2746"/>
                  <a:gd name="T29" fmla="*/ T28 w 812"/>
                  <a:gd name="T30" fmla="+- 0 1988 1852"/>
                  <a:gd name="T31" fmla="*/ 1988 h 156"/>
                  <a:gd name="T32" fmla="+- 0 2760 2746"/>
                  <a:gd name="T33" fmla="*/ T32 w 812"/>
                  <a:gd name="T34" fmla="+- 0 1854 1852"/>
                  <a:gd name="T35" fmla="*/ 1854 h 156"/>
                  <a:gd name="T36" fmla="+- 0 2754 2746"/>
                  <a:gd name="T37" fmla="*/ T36 w 812"/>
                  <a:gd name="T38" fmla="+- 0 1852 1852"/>
                  <a:gd name="T39" fmla="*/ 1852 h 156"/>
                  <a:gd name="T40" fmla="+- 0 2749 2746"/>
                  <a:gd name="T41" fmla="*/ T40 w 812"/>
                  <a:gd name="T42" fmla="+- 0 1856 1852"/>
                  <a:gd name="T43" fmla="*/ 1856 h 156"/>
                  <a:gd name="T44" fmla="+- 0 2748 2746"/>
                  <a:gd name="T45" fmla="*/ T44 w 812"/>
                  <a:gd name="T46" fmla="+- 0 1861 1852"/>
                  <a:gd name="T47" fmla="*/ 1861 h 1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  <a:cxn ang="0">
                    <a:pos x="T21" y="T23"/>
                  </a:cxn>
                  <a:cxn ang="0">
                    <a:pos x="T25" y="T27"/>
                  </a:cxn>
                  <a:cxn ang="0">
                    <a:pos x="T29" y="T31"/>
                  </a:cxn>
                  <a:cxn ang="0">
                    <a:pos x="T33" y="T35"/>
                  </a:cxn>
                  <a:cxn ang="0">
                    <a:pos x="T37" y="T39"/>
                  </a:cxn>
                  <a:cxn ang="0">
                    <a:pos x="T41" y="T43"/>
                  </a:cxn>
                  <a:cxn ang="0">
                    <a:pos x="T45" y="T47"/>
                  </a:cxn>
                </a:cxnLst>
                <a:rect l="0" t="0" r="r" b="b"/>
                <a:pathLst>
                  <a:path w="812" h="156">
                    <a:moveTo>
                      <a:pt x="2" y="9"/>
                    </a:moveTo>
                    <a:lnTo>
                      <a:pt x="597" y="156"/>
                    </a:lnTo>
                    <a:lnTo>
                      <a:pt x="600" y="156"/>
                    </a:lnTo>
                    <a:lnTo>
                      <a:pt x="808" y="156"/>
                    </a:lnTo>
                    <a:lnTo>
                      <a:pt x="812" y="151"/>
                    </a:lnTo>
                    <a:lnTo>
                      <a:pt x="812" y="140"/>
                    </a:lnTo>
                    <a:lnTo>
                      <a:pt x="808" y="136"/>
                    </a:lnTo>
                    <a:lnTo>
                      <a:pt x="601" y="136"/>
                    </a:lnTo>
                    <a:lnTo>
                      <a:pt x="14" y="2"/>
                    </a:lnTo>
                    <a:lnTo>
                      <a:pt x="8" y="0"/>
                    </a:lnTo>
                    <a:lnTo>
                      <a:pt x="3" y="4"/>
                    </a:lnTo>
                    <a:lnTo>
                      <a:pt x="2" y="9"/>
                    </a:lnTo>
                    <a:close/>
                  </a:path>
                </a:pathLst>
              </a:custGeom>
              <a:solidFill>
                <a:srgbClr val="6061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id-ID"/>
              </a:p>
            </p:txBody>
          </p:sp>
          <p:grpSp>
            <p:nvGrpSpPr>
              <p:cNvPr id="64" name="Group 63"/>
              <p:cNvGrpSpPr>
                <a:grpSpLocks/>
              </p:cNvGrpSpPr>
              <p:nvPr/>
            </p:nvGrpSpPr>
            <p:grpSpPr bwMode="auto">
              <a:xfrm>
                <a:off x="2659" y="1628"/>
                <a:ext cx="8021" cy="744"/>
                <a:chOff x="2659" y="1628"/>
                <a:chExt cx="8021" cy="744"/>
              </a:xfrm>
            </p:grpSpPr>
            <p:sp>
              <p:nvSpPr>
                <p:cNvPr id="65" name="Freeform 64"/>
                <p:cNvSpPr>
                  <a:spLocks/>
                </p:cNvSpPr>
                <p:nvPr/>
              </p:nvSpPr>
              <p:spPr bwMode="auto">
                <a:xfrm>
                  <a:off x="2659" y="1772"/>
                  <a:ext cx="151" cy="151"/>
                </a:xfrm>
                <a:custGeom>
                  <a:avLst/>
                  <a:gdLst>
                    <a:gd name="T0" fmla="+- 0 2811 2659"/>
                    <a:gd name="T1" fmla="*/ T0 w 151"/>
                    <a:gd name="T2" fmla="+- 0 1848 1772"/>
                    <a:gd name="T3" fmla="*/ 1848 h 151"/>
                    <a:gd name="T4" fmla="+- 0 2810 2659"/>
                    <a:gd name="T5" fmla="*/ T4 w 151"/>
                    <a:gd name="T6" fmla="+- 0 1839 1772"/>
                    <a:gd name="T7" fmla="*/ 1839 h 151"/>
                    <a:gd name="T8" fmla="+- 0 2805 2659"/>
                    <a:gd name="T9" fmla="*/ T8 w 151"/>
                    <a:gd name="T10" fmla="+- 0 1818 1772"/>
                    <a:gd name="T11" fmla="*/ 1818 h 151"/>
                    <a:gd name="T12" fmla="+- 0 2793 2659"/>
                    <a:gd name="T13" fmla="*/ T12 w 151"/>
                    <a:gd name="T14" fmla="+- 0 1799 1772"/>
                    <a:gd name="T15" fmla="*/ 1799 h 151"/>
                    <a:gd name="T16" fmla="+- 0 2777 2659"/>
                    <a:gd name="T17" fmla="*/ T16 w 151"/>
                    <a:gd name="T18" fmla="+- 0 1785 1772"/>
                    <a:gd name="T19" fmla="*/ 1785 h 151"/>
                    <a:gd name="T20" fmla="+- 0 2758 2659"/>
                    <a:gd name="T21" fmla="*/ T20 w 151"/>
                    <a:gd name="T22" fmla="+- 0 1775 1772"/>
                    <a:gd name="T23" fmla="*/ 1775 h 151"/>
                    <a:gd name="T24" fmla="+- 0 2735 2659"/>
                    <a:gd name="T25" fmla="*/ T24 w 151"/>
                    <a:gd name="T26" fmla="+- 0 1772 1772"/>
                    <a:gd name="T27" fmla="*/ 1772 h 151"/>
                    <a:gd name="T28" fmla="+- 0 2727 2659"/>
                    <a:gd name="T29" fmla="*/ T28 w 151"/>
                    <a:gd name="T30" fmla="+- 0 1772 1772"/>
                    <a:gd name="T31" fmla="*/ 1772 h 151"/>
                    <a:gd name="T32" fmla="+- 0 2705 2659"/>
                    <a:gd name="T33" fmla="*/ T32 w 151"/>
                    <a:gd name="T34" fmla="+- 0 1778 1772"/>
                    <a:gd name="T35" fmla="*/ 1778 h 151"/>
                    <a:gd name="T36" fmla="+- 0 2687 2659"/>
                    <a:gd name="T37" fmla="*/ T36 w 151"/>
                    <a:gd name="T38" fmla="+- 0 1789 1772"/>
                    <a:gd name="T39" fmla="*/ 1789 h 151"/>
                    <a:gd name="T40" fmla="+- 0 2672 2659"/>
                    <a:gd name="T41" fmla="*/ T40 w 151"/>
                    <a:gd name="T42" fmla="+- 0 1805 1772"/>
                    <a:gd name="T43" fmla="*/ 1805 h 151"/>
                    <a:gd name="T44" fmla="+- 0 2663 2659"/>
                    <a:gd name="T45" fmla="*/ T44 w 151"/>
                    <a:gd name="T46" fmla="+- 0 1825 1772"/>
                    <a:gd name="T47" fmla="*/ 1825 h 151"/>
                    <a:gd name="T48" fmla="+- 0 2659 2659"/>
                    <a:gd name="T49" fmla="*/ T48 w 151"/>
                    <a:gd name="T50" fmla="+- 0 1848 1772"/>
                    <a:gd name="T51" fmla="*/ 1848 h 151"/>
                    <a:gd name="T52" fmla="+- 0 2660 2659"/>
                    <a:gd name="T53" fmla="*/ T52 w 151"/>
                    <a:gd name="T54" fmla="+- 0 1856 1772"/>
                    <a:gd name="T55" fmla="*/ 1856 h 151"/>
                    <a:gd name="T56" fmla="+- 0 2665 2659"/>
                    <a:gd name="T57" fmla="*/ T56 w 151"/>
                    <a:gd name="T58" fmla="+- 0 1877 1772"/>
                    <a:gd name="T59" fmla="*/ 1877 h 151"/>
                    <a:gd name="T60" fmla="+- 0 2677 2659"/>
                    <a:gd name="T61" fmla="*/ T60 w 151"/>
                    <a:gd name="T62" fmla="+- 0 1896 1772"/>
                    <a:gd name="T63" fmla="*/ 1896 h 151"/>
                    <a:gd name="T64" fmla="+- 0 2693 2659"/>
                    <a:gd name="T65" fmla="*/ T64 w 151"/>
                    <a:gd name="T66" fmla="+- 0 1911 1772"/>
                    <a:gd name="T67" fmla="*/ 1911 h 151"/>
                    <a:gd name="T68" fmla="+- 0 2713 2659"/>
                    <a:gd name="T69" fmla="*/ T68 w 151"/>
                    <a:gd name="T70" fmla="+- 0 1920 1772"/>
                    <a:gd name="T71" fmla="*/ 1920 h 151"/>
                    <a:gd name="T72" fmla="+- 0 2735 2659"/>
                    <a:gd name="T73" fmla="*/ T72 w 151"/>
                    <a:gd name="T74" fmla="+- 0 1923 1772"/>
                    <a:gd name="T75" fmla="*/ 1923 h 151"/>
                    <a:gd name="T76" fmla="+- 0 2743 2659"/>
                    <a:gd name="T77" fmla="*/ T76 w 151"/>
                    <a:gd name="T78" fmla="+- 0 1923 1772"/>
                    <a:gd name="T79" fmla="*/ 1923 h 151"/>
                    <a:gd name="T80" fmla="+- 0 2765 2659"/>
                    <a:gd name="T81" fmla="*/ T80 w 151"/>
                    <a:gd name="T82" fmla="+- 0 1917 1772"/>
                    <a:gd name="T83" fmla="*/ 1917 h 151"/>
                    <a:gd name="T84" fmla="+- 0 2784 2659"/>
                    <a:gd name="T85" fmla="*/ T84 w 151"/>
                    <a:gd name="T86" fmla="+- 0 1906 1772"/>
                    <a:gd name="T87" fmla="*/ 1906 h 151"/>
                    <a:gd name="T88" fmla="+- 0 2798 2659"/>
                    <a:gd name="T89" fmla="*/ T88 w 151"/>
                    <a:gd name="T90" fmla="+- 0 1890 1772"/>
                    <a:gd name="T91" fmla="*/ 1890 h 151"/>
                    <a:gd name="T92" fmla="+- 0 2807 2659"/>
                    <a:gd name="T93" fmla="*/ T92 w 151"/>
                    <a:gd name="T94" fmla="+- 0 1870 1772"/>
                    <a:gd name="T95" fmla="*/ 1870 h 151"/>
                    <a:gd name="T96" fmla="+- 0 2811 2659"/>
                    <a:gd name="T97" fmla="*/ T96 w 151"/>
                    <a:gd name="T98" fmla="+- 0 1848 1772"/>
                    <a:gd name="T99" fmla="*/ 1848 h 15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  <a:cxn ang="0">
                      <a:pos x="T17" y="T19"/>
                    </a:cxn>
                    <a:cxn ang="0">
                      <a:pos x="T21" y="T23"/>
                    </a:cxn>
                    <a:cxn ang="0">
                      <a:pos x="T25" y="T27"/>
                    </a:cxn>
                    <a:cxn ang="0">
                      <a:pos x="T29" y="T31"/>
                    </a:cxn>
                    <a:cxn ang="0">
                      <a:pos x="T33" y="T35"/>
                    </a:cxn>
                    <a:cxn ang="0">
                      <a:pos x="T37" y="T39"/>
                    </a:cxn>
                    <a:cxn ang="0">
                      <a:pos x="T41" y="T43"/>
                    </a:cxn>
                    <a:cxn ang="0">
                      <a:pos x="T45" y="T47"/>
                    </a:cxn>
                    <a:cxn ang="0">
                      <a:pos x="T49" y="T51"/>
                    </a:cxn>
                    <a:cxn ang="0">
                      <a:pos x="T53" y="T55"/>
                    </a:cxn>
                    <a:cxn ang="0">
                      <a:pos x="T57" y="T59"/>
                    </a:cxn>
                    <a:cxn ang="0">
                      <a:pos x="T61" y="T63"/>
                    </a:cxn>
                    <a:cxn ang="0">
                      <a:pos x="T65" y="T67"/>
                    </a:cxn>
                    <a:cxn ang="0">
                      <a:pos x="T69" y="T71"/>
                    </a:cxn>
                    <a:cxn ang="0">
                      <a:pos x="T73" y="T75"/>
                    </a:cxn>
                    <a:cxn ang="0">
                      <a:pos x="T77" y="T79"/>
                    </a:cxn>
                    <a:cxn ang="0">
                      <a:pos x="T81" y="T83"/>
                    </a:cxn>
                    <a:cxn ang="0">
                      <a:pos x="T85" y="T87"/>
                    </a:cxn>
                    <a:cxn ang="0">
                      <a:pos x="T89" y="T91"/>
                    </a:cxn>
                    <a:cxn ang="0">
                      <a:pos x="T93" y="T95"/>
                    </a:cxn>
                    <a:cxn ang="0">
                      <a:pos x="T97" y="T99"/>
                    </a:cxn>
                  </a:cxnLst>
                  <a:rect l="0" t="0" r="r" b="b"/>
                  <a:pathLst>
                    <a:path w="151" h="151">
                      <a:moveTo>
                        <a:pt x="152" y="76"/>
                      </a:moveTo>
                      <a:lnTo>
                        <a:pt x="151" y="67"/>
                      </a:lnTo>
                      <a:lnTo>
                        <a:pt x="146" y="46"/>
                      </a:lnTo>
                      <a:lnTo>
                        <a:pt x="134" y="27"/>
                      </a:lnTo>
                      <a:lnTo>
                        <a:pt x="118" y="13"/>
                      </a:lnTo>
                      <a:lnTo>
                        <a:pt x="99" y="3"/>
                      </a:lnTo>
                      <a:lnTo>
                        <a:pt x="76" y="0"/>
                      </a:lnTo>
                      <a:lnTo>
                        <a:pt x="68" y="0"/>
                      </a:lnTo>
                      <a:lnTo>
                        <a:pt x="46" y="6"/>
                      </a:lnTo>
                      <a:lnTo>
                        <a:pt x="28" y="17"/>
                      </a:lnTo>
                      <a:lnTo>
                        <a:pt x="13" y="33"/>
                      </a:lnTo>
                      <a:lnTo>
                        <a:pt x="4" y="53"/>
                      </a:lnTo>
                      <a:lnTo>
                        <a:pt x="0" y="76"/>
                      </a:lnTo>
                      <a:lnTo>
                        <a:pt x="1" y="84"/>
                      </a:lnTo>
                      <a:lnTo>
                        <a:pt x="6" y="105"/>
                      </a:lnTo>
                      <a:lnTo>
                        <a:pt x="18" y="124"/>
                      </a:lnTo>
                      <a:lnTo>
                        <a:pt x="34" y="139"/>
                      </a:lnTo>
                      <a:lnTo>
                        <a:pt x="54" y="148"/>
                      </a:lnTo>
                      <a:lnTo>
                        <a:pt x="76" y="151"/>
                      </a:lnTo>
                      <a:lnTo>
                        <a:pt x="84" y="151"/>
                      </a:lnTo>
                      <a:lnTo>
                        <a:pt x="106" y="145"/>
                      </a:lnTo>
                      <a:lnTo>
                        <a:pt x="125" y="134"/>
                      </a:lnTo>
                      <a:lnTo>
                        <a:pt x="139" y="118"/>
                      </a:lnTo>
                      <a:lnTo>
                        <a:pt x="148" y="98"/>
                      </a:lnTo>
                      <a:lnTo>
                        <a:pt x="152" y="76"/>
                      </a:lnTo>
                      <a:close/>
                    </a:path>
                  </a:pathLst>
                </a:custGeom>
                <a:solidFill>
                  <a:srgbClr val="60616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rot="0" vert="horz" wrap="square" lIns="91440" tIns="45720" rIns="91440" bIns="45720" anchor="t" anchorCtr="0" upright="1">
                  <a:noAutofit/>
                </a:bodyPr>
                <a:lstStyle/>
                <a:p>
                  <a:endParaRPr lang="id-ID"/>
                </a:p>
              </p:txBody>
            </p:sp>
            <p:grpSp>
              <p:nvGrpSpPr>
                <p:cNvPr id="66" name="Group 65"/>
                <p:cNvGrpSpPr>
                  <a:grpSpLocks/>
                </p:cNvGrpSpPr>
                <p:nvPr/>
              </p:nvGrpSpPr>
              <p:grpSpPr bwMode="auto">
                <a:xfrm>
                  <a:off x="3444" y="1628"/>
                  <a:ext cx="7236" cy="744"/>
                  <a:chOff x="3444" y="1628"/>
                  <a:chExt cx="7236" cy="744"/>
                </a:xfrm>
              </p:grpSpPr>
              <p:sp>
                <p:nvSpPr>
                  <p:cNvPr id="67" name="Freeform 66"/>
                  <p:cNvSpPr>
                    <a:spLocks/>
                  </p:cNvSpPr>
                  <p:nvPr/>
                </p:nvSpPr>
                <p:spPr bwMode="auto">
                  <a:xfrm>
                    <a:off x="3444" y="1628"/>
                    <a:ext cx="7236" cy="744"/>
                  </a:xfrm>
                  <a:custGeom>
                    <a:avLst/>
                    <a:gdLst>
                      <a:gd name="T0" fmla="+- 0 10339 3444"/>
                      <a:gd name="T1" fmla="*/ T0 w 7236"/>
                      <a:gd name="T2" fmla="+- 0 2371 1628"/>
                      <a:gd name="T3" fmla="*/ 2371 h 744"/>
                      <a:gd name="T4" fmla="+- 0 10426 3444"/>
                      <a:gd name="T5" fmla="*/ T4 w 7236"/>
                      <a:gd name="T6" fmla="+- 0 2353 1628"/>
                      <a:gd name="T7" fmla="*/ 2353 h 744"/>
                      <a:gd name="T8" fmla="+- 0 10504 3444"/>
                      <a:gd name="T9" fmla="*/ T8 w 7236"/>
                      <a:gd name="T10" fmla="+- 0 2316 1628"/>
                      <a:gd name="T11" fmla="*/ 2316 h 744"/>
                      <a:gd name="T12" fmla="+- 0 10571 3444"/>
                      <a:gd name="T13" fmla="*/ T12 w 7236"/>
                      <a:gd name="T14" fmla="+- 0 2263 1628"/>
                      <a:gd name="T15" fmla="*/ 2263 h 744"/>
                      <a:gd name="T16" fmla="+- 0 10624 3444"/>
                      <a:gd name="T17" fmla="*/ T16 w 7236"/>
                      <a:gd name="T18" fmla="+- 0 2196 1628"/>
                      <a:gd name="T19" fmla="*/ 2196 h 744"/>
                      <a:gd name="T20" fmla="+- 0 10661 3444"/>
                      <a:gd name="T21" fmla="*/ T20 w 7236"/>
                      <a:gd name="T22" fmla="+- 0 2118 1628"/>
                      <a:gd name="T23" fmla="*/ 2118 h 744"/>
                      <a:gd name="T24" fmla="+- 0 10679 3444"/>
                      <a:gd name="T25" fmla="*/ T24 w 7236"/>
                      <a:gd name="T26" fmla="+- 0 2031 1628"/>
                      <a:gd name="T27" fmla="*/ 2031 h 744"/>
                      <a:gd name="T28" fmla="+- 0 10680 3444"/>
                      <a:gd name="T29" fmla="*/ T28 w 7236"/>
                      <a:gd name="T30" fmla="+- 0 2000 1628"/>
                      <a:gd name="T31" fmla="*/ 2000 h 744"/>
                      <a:gd name="T32" fmla="+- 0 10680 3444"/>
                      <a:gd name="T33" fmla="*/ T32 w 7236"/>
                      <a:gd name="T34" fmla="+- 0 2000 1628"/>
                      <a:gd name="T35" fmla="*/ 2000 h 744"/>
                      <a:gd name="T36" fmla="+- 0 10675 3444"/>
                      <a:gd name="T37" fmla="*/ T36 w 7236"/>
                      <a:gd name="T38" fmla="+- 0 1940 1628"/>
                      <a:gd name="T39" fmla="*/ 1940 h 744"/>
                      <a:gd name="T40" fmla="+- 0 10651 3444"/>
                      <a:gd name="T41" fmla="*/ T40 w 7236"/>
                      <a:gd name="T42" fmla="+- 0 1856 1628"/>
                      <a:gd name="T43" fmla="*/ 1856 h 744"/>
                      <a:gd name="T44" fmla="+- 0 10608 3444"/>
                      <a:gd name="T45" fmla="*/ T44 w 7236"/>
                      <a:gd name="T46" fmla="+- 0 1781 1628"/>
                      <a:gd name="T47" fmla="*/ 1781 h 744"/>
                      <a:gd name="T48" fmla="+- 0 10550 3444"/>
                      <a:gd name="T49" fmla="*/ T48 w 7236"/>
                      <a:gd name="T50" fmla="+- 0 1718 1628"/>
                      <a:gd name="T51" fmla="*/ 1718 h 744"/>
                      <a:gd name="T52" fmla="+- 0 10479 3444"/>
                      <a:gd name="T53" fmla="*/ T52 w 7236"/>
                      <a:gd name="T54" fmla="+- 0 1670 1628"/>
                      <a:gd name="T55" fmla="*/ 1670 h 744"/>
                      <a:gd name="T56" fmla="+- 0 10397 3444"/>
                      <a:gd name="T57" fmla="*/ T56 w 7236"/>
                      <a:gd name="T58" fmla="+- 0 1639 1628"/>
                      <a:gd name="T59" fmla="*/ 1639 h 744"/>
                      <a:gd name="T60" fmla="+- 0 10308 3444"/>
                      <a:gd name="T61" fmla="*/ T60 w 7236"/>
                      <a:gd name="T62" fmla="+- 0 1628 1628"/>
                      <a:gd name="T63" fmla="*/ 1628 h 744"/>
                      <a:gd name="T64" fmla="+- 0 3816 3444"/>
                      <a:gd name="T65" fmla="*/ T64 w 7236"/>
                      <a:gd name="T66" fmla="+- 0 1628 1628"/>
                      <a:gd name="T67" fmla="*/ 1628 h 744"/>
                      <a:gd name="T68" fmla="+- 0 3756 3444"/>
                      <a:gd name="T69" fmla="*/ T68 w 7236"/>
                      <a:gd name="T70" fmla="+- 0 1633 1628"/>
                      <a:gd name="T71" fmla="*/ 1633 h 744"/>
                      <a:gd name="T72" fmla="+- 0 3671 3444"/>
                      <a:gd name="T73" fmla="*/ T72 w 7236"/>
                      <a:gd name="T74" fmla="+- 0 1658 1628"/>
                      <a:gd name="T75" fmla="*/ 1658 h 744"/>
                      <a:gd name="T76" fmla="+- 0 3596 3444"/>
                      <a:gd name="T77" fmla="*/ T76 w 7236"/>
                      <a:gd name="T78" fmla="+- 0 1700 1628"/>
                      <a:gd name="T79" fmla="*/ 1700 h 744"/>
                      <a:gd name="T80" fmla="+- 0 3534 3444"/>
                      <a:gd name="T81" fmla="*/ T80 w 7236"/>
                      <a:gd name="T82" fmla="+- 0 1758 1628"/>
                      <a:gd name="T83" fmla="*/ 1758 h 744"/>
                      <a:gd name="T84" fmla="+- 0 3486 3444"/>
                      <a:gd name="T85" fmla="*/ T84 w 7236"/>
                      <a:gd name="T86" fmla="+- 0 1829 1628"/>
                      <a:gd name="T87" fmla="*/ 1829 h 744"/>
                      <a:gd name="T88" fmla="+- 0 3455 3444"/>
                      <a:gd name="T89" fmla="*/ T88 w 7236"/>
                      <a:gd name="T90" fmla="+- 0 1911 1628"/>
                      <a:gd name="T91" fmla="*/ 1911 h 744"/>
                      <a:gd name="T92" fmla="+- 0 3444 3444"/>
                      <a:gd name="T93" fmla="*/ T92 w 7236"/>
                      <a:gd name="T94" fmla="+- 0 2000 1628"/>
                      <a:gd name="T95" fmla="*/ 2000 h 744"/>
                      <a:gd name="T96" fmla="+- 0 3445 3444"/>
                      <a:gd name="T97" fmla="*/ T96 w 7236"/>
                      <a:gd name="T98" fmla="+- 0 2031 1628"/>
                      <a:gd name="T99" fmla="*/ 2031 h 744"/>
                      <a:gd name="T100" fmla="+- 0 3463 3444"/>
                      <a:gd name="T101" fmla="*/ T100 w 7236"/>
                      <a:gd name="T102" fmla="+- 0 2118 1628"/>
                      <a:gd name="T103" fmla="*/ 2118 h 744"/>
                      <a:gd name="T104" fmla="+- 0 3500 3444"/>
                      <a:gd name="T105" fmla="*/ T104 w 7236"/>
                      <a:gd name="T106" fmla="+- 0 2196 1628"/>
                      <a:gd name="T107" fmla="*/ 2196 h 744"/>
                      <a:gd name="T108" fmla="+- 0 3553 3444"/>
                      <a:gd name="T109" fmla="*/ T108 w 7236"/>
                      <a:gd name="T110" fmla="+- 0 2263 1628"/>
                      <a:gd name="T111" fmla="*/ 2263 h 744"/>
                      <a:gd name="T112" fmla="+- 0 3620 3444"/>
                      <a:gd name="T113" fmla="*/ T112 w 7236"/>
                      <a:gd name="T114" fmla="+- 0 2316 1628"/>
                      <a:gd name="T115" fmla="*/ 2316 h 744"/>
                      <a:gd name="T116" fmla="+- 0 3698 3444"/>
                      <a:gd name="T117" fmla="*/ T116 w 7236"/>
                      <a:gd name="T118" fmla="+- 0 2353 1628"/>
                      <a:gd name="T119" fmla="*/ 2353 h 744"/>
                      <a:gd name="T120" fmla="+- 0 3786 3444"/>
                      <a:gd name="T121" fmla="*/ T120 w 7236"/>
                      <a:gd name="T122" fmla="+- 0 2371 1628"/>
                      <a:gd name="T123" fmla="*/ 2371 h 744"/>
                      <a:gd name="T124" fmla="+- 0 3816 3444"/>
                      <a:gd name="T125" fmla="*/ T124 w 7236"/>
                      <a:gd name="T126" fmla="+- 0 2372 1628"/>
                      <a:gd name="T127" fmla="*/ 2372 h 744"/>
                      <a:gd name="T128" fmla="+- 0 10308 3444"/>
                      <a:gd name="T129" fmla="*/ T128 w 7236"/>
                      <a:gd name="T130" fmla="+- 0 2372 1628"/>
                      <a:gd name="T131" fmla="*/ 2372 h 744"/>
                      <a:gd name="T132" fmla="+- 0 10339 3444"/>
                      <a:gd name="T133" fmla="*/ T132 w 7236"/>
                      <a:gd name="T134" fmla="+- 0 2371 1628"/>
                      <a:gd name="T135" fmla="*/ 2371 h 744"/>
                    </a:gdLst>
                    <a:ahLst/>
                    <a:cxnLst>
                      <a:cxn ang="0">
                        <a:pos x="T1" y="T3"/>
                      </a:cxn>
                      <a:cxn ang="0">
                        <a:pos x="T5" y="T7"/>
                      </a:cxn>
                      <a:cxn ang="0">
                        <a:pos x="T9" y="T11"/>
                      </a:cxn>
                      <a:cxn ang="0">
                        <a:pos x="T13" y="T15"/>
                      </a:cxn>
                      <a:cxn ang="0">
                        <a:pos x="T17" y="T19"/>
                      </a:cxn>
                      <a:cxn ang="0">
                        <a:pos x="T21" y="T23"/>
                      </a:cxn>
                      <a:cxn ang="0">
                        <a:pos x="T25" y="T27"/>
                      </a:cxn>
                      <a:cxn ang="0">
                        <a:pos x="T29" y="T31"/>
                      </a:cxn>
                      <a:cxn ang="0">
                        <a:pos x="T33" y="T35"/>
                      </a:cxn>
                      <a:cxn ang="0">
                        <a:pos x="T37" y="T39"/>
                      </a:cxn>
                      <a:cxn ang="0">
                        <a:pos x="T41" y="T43"/>
                      </a:cxn>
                      <a:cxn ang="0">
                        <a:pos x="T45" y="T47"/>
                      </a:cxn>
                      <a:cxn ang="0">
                        <a:pos x="T49" y="T51"/>
                      </a:cxn>
                      <a:cxn ang="0">
                        <a:pos x="T53" y="T55"/>
                      </a:cxn>
                      <a:cxn ang="0">
                        <a:pos x="T57" y="T59"/>
                      </a:cxn>
                      <a:cxn ang="0">
                        <a:pos x="T61" y="T63"/>
                      </a:cxn>
                      <a:cxn ang="0">
                        <a:pos x="T65" y="T67"/>
                      </a:cxn>
                      <a:cxn ang="0">
                        <a:pos x="T69" y="T71"/>
                      </a:cxn>
                      <a:cxn ang="0">
                        <a:pos x="T73" y="T75"/>
                      </a:cxn>
                      <a:cxn ang="0">
                        <a:pos x="T77" y="T79"/>
                      </a:cxn>
                      <a:cxn ang="0">
                        <a:pos x="T81" y="T83"/>
                      </a:cxn>
                      <a:cxn ang="0">
                        <a:pos x="T85" y="T87"/>
                      </a:cxn>
                      <a:cxn ang="0">
                        <a:pos x="T89" y="T91"/>
                      </a:cxn>
                      <a:cxn ang="0">
                        <a:pos x="T93" y="T95"/>
                      </a:cxn>
                      <a:cxn ang="0">
                        <a:pos x="T97" y="T99"/>
                      </a:cxn>
                      <a:cxn ang="0">
                        <a:pos x="T101" y="T103"/>
                      </a:cxn>
                      <a:cxn ang="0">
                        <a:pos x="T105" y="T107"/>
                      </a:cxn>
                      <a:cxn ang="0">
                        <a:pos x="T109" y="T111"/>
                      </a:cxn>
                      <a:cxn ang="0">
                        <a:pos x="T113" y="T115"/>
                      </a:cxn>
                      <a:cxn ang="0">
                        <a:pos x="T117" y="T119"/>
                      </a:cxn>
                      <a:cxn ang="0">
                        <a:pos x="T121" y="T123"/>
                      </a:cxn>
                      <a:cxn ang="0">
                        <a:pos x="T125" y="T127"/>
                      </a:cxn>
                      <a:cxn ang="0">
                        <a:pos x="T129" y="T131"/>
                      </a:cxn>
                      <a:cxn ang="0">
                        <a:pos x="T133" y="T135"/>
                      </a:cxn>
                    </a:cxnLst>
                    <a:rect l="0" t="0" r="r" b="b"/>
                    <a:pathLst>
                      <a:path w="7236" h="744">
                        <a:moveTo>
                          <a:pt x="6895" y="743"/>
                        </a:moveTo>
                        <a:lnTo>
                          <a:pt x="6982" y="725"/>
                        </a:lnTo>
                        <a:lnTo>
                          <a:pt x="7060" y="688"/>
                        </a:lnTo>
                        <a:lnTo>
                          <a:pt x="7127" y="635"/>
                        </a:lnTo>
                        <a:lnTo>
                          <a:pt x="7180" y="568"/>
                        </a:lnTo>
                        <a:lnTo>
                          <a:pt x="7217" y="490"/>
                        </a:lnTo>
                        <a:lnTo>
                          <a:pt x="7235" y="403"/>
                        </a:lnTo>
                        <a:lnTo>
                          <a:pt x="7236" y="372"/>
                        </a:lnTo>
                        <a:lnTo>
                          <a:pt x="7231" y="312"/>
                        </a:lnTo>
                        <a:lnTo>
                          <a:pt x="7207" y="228"/>
                        </a:lnTo>
                        <a:lnTo>
                          <a:pt x="7164" y="153"/>
                        </a:lnTo>
                        <a:lnTo>
                          <a:pt x="7106" y="90"/>
                        </a:lnTo>
                        <a:lnTo>
                          <a:pt x="7035" y="42"/>
                        </a:lnTo>
                        <a:lnTo>
                          <a:pt x="6953" y="11"/>
                        </a:lnTo>
                        <a:lnTo>
                          <a:pt x="6864" y="0"/>
                        </a:lnTo>
                        <a:lnTo>
                          <a:pt x="372" y="0"/>
                        </a:lnTo>
                        <a:lnTo>
                          <a:pt x="312" y="5"/>
                        </a:lnTo>
                        <a:lnTo>
                          <a:pt x="227" y="30"/>
                        </a:lnTo>
                        <a:lnTo>
                          <a:pt x="152" y="72"/>
                        </a:lnTo>
                        <a:lnTo>
                          <a:pt x="90" y="130"/>
                        </a:lnTo>
                        <a:lnTo>
                          <a:pt x="42" y="201"/>
                        </a:lnTo>
                        <a:lnTo>
                          <a:pt x="11" y="283"/>
                        </a:lnTo>
                        <a:lnTo>
                          <a:pt x="0" y="372"/>
                        </a:lnTo>
                        <a:lnTo>
                          <a:pt x="1" y="403"/>
                        </a:lnTo>
                        <a:lnTo>
                          <a:pt x="19" y="490"/>
                        </a:lnTo>
                        <a:lnTo>
                          <a:pt x="56" y="568"/>
                        </a:lnTo>
                        <a:lnTo>
                          <a:pt x="109" y="635"/>
                        </a:lnTo>
                        <a:lnTo>
                          <a:pt x="176" y="688"/>
                        </a:lnTo>
                        <a:lnTo>
                          <a:pt x="254" y="725"/>
                        </a:lnTo>
                        <a:lnTo>
                          <a:pt x="342" y="743"/>
                        </a:lnTo>
                        <a:lnTo>
                          <a:pt x="372" y="744"/>
                        </a:lnTo>
                        <a:lnTo>
                          <a:pt x="6864" y="744"/>
                        </a:lnTo>
                        <a:lnTo>
                          <a:pt x="6895" y="743"/>
                        </a:lnTo>
                        <a:close/>
                      </a:path>
                    </a:pathLst>
                  </a:custGeom>
                  <a:solidFill>
                    <a:srgbClr val="41729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rot="0" vert="horz" wrap="square" lIns="91440" tIns="45720" rIns="91440" bIns="45720" anchor="t" anchorCtr="0" upright="1">
                    <a:noAutofit/>
                  </a:bodyPr>
                  <a:lstStyle/>
                  <a:p>
                    <a:endParaRPr lang="id-ID"/>
                  </a:p>
                </p:txBody>
              </p:sp>
              <p:grpSp>
                <p:nvGrpSpPr>
                  <p:cNvPr id="68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3444" y="1628"/>
                    <a:ext cx="950" cy="744"/>
                    <a:chOff x="3444" y="1628"/>
                    <a:chExt cx="950" cy="744"/>
                  </a:xfrm>
                </p:grpSpPr>
                <p:sp>
                  <p:nvSpPr>
                    <p:cNvPr id="69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3444" y="1628"/>
                      <a:ext cx="950" cy="744"/>
                    </a:xfrm>
                    <a:custGeom>
                      <a:avLst/>
                      <a:gdLst>
                        <a:gd name="T0" fmla="+- 0 4394 3444"/>
                        <a:gd name="T1" fmla="*/ T0 w 950"/>
                        <a:gd name="T2" fmla="+- 0 1628 1628"/>
                        <a:gd name="T3" fmla="*/ 1628 h 744"/>
                        <a:gd name="T4" fmla="+- 0 3816 3444"/>
                        <a:gd name="T5" fmla="*/ T4 w 950"/>
                        <a:gd name="T6" fmla="+- 0 1628 1628"/>
                        <a:gd name="T7" fmla="*/ 1628 h 744"/>
                        <a:gd name="T8" fmla="+- 0 3786 3444"/>
                        <a:gd name="T9" fmla="*/ T8 w 950"/>
                        <a:gd name="T10" fmla="+- 0 1630 1628"/>
                        <a:gd name="T11" fmla="*/ 1630 h 744"/>
                        <a:gd name="T12" fmla="+- 0 3727 3444"/>
                        <a:gd name="T13" fmla="*/ T12 w 950"/>
                        <a:gd name="T14" fmla="+- 0 1639 1628"/>
                        <a:gd name="T15" fmla="*/ 1639 h 744"/>
                        <a:gd name="T16" fmla="+- 0 3671 3444"/>
                        <a:gd name="T17" fmla="*/ T16 w 950"/>
                        <a:gd name="T18" fmla="+- 0 1658 1628"/>
                        <a:gd name="T19" fmla="*/ 1658 h 744"/>
                        <a:gd name="T20" fmla="+- 0 3620 3444"/>
                        <a:gd name="T21" fmla="*/ T20 w 950"/>
                        <a:gd name="T22" fmla="+- 0 1684 1628"/>
                        <a:gd name="T23" fmla="*/ 1684 h 744"/>
                        <a:gd name="T24" fmla="+- 0 3574 3444"/>
                        <a:gd name="T25" fmla="*/ T24 w 950"/>
                        <a:gd name="T26" fmla="+- 0 1718 1628"/>
                        <a:gd name="T27" fmla="*/ 1718 h 744"/>
                        <a:gd name="T28" fmla="+- 0 3534 3444"/>
                        <a:gd name="T29" fmla="*/ T28 w 950"/>
                        <a:gd name="T30" fmla="+- 0 1758 1628"/>
                        <a:gd name="T31" fmla="*/ 1758 h 744"/>
                        <a:gd name="T32" fmla="+- 0 3500 3444"/>
                        <a:gd name="T33" fmla="*/ T32 w 950"/>
                        <a:gd name="T34" fmla="+- 0 1804 1628"/>
                        <a:gd name="T35" fmla="*/ 1804 h 744"/>
                        <a:gd name="T36" fmla="+- 0 3473 3444"/>
                        <a:gd name="T37" fmla="*/ T36 w 950"/>
                        <a:gd name="T38" fmla="+- 0 1856 1628"/>
                        <a:gd name="T39" fmla="*/ 1856 h 744"/>
                        <a:gd name="T40" fmla="+- 0 3455 3444"/>
                        <a:gd name="T41" fmla="*/ T40 w 950"/>
                        <a:gd name="T42" fmla="+- 0 1911 1628"/>
                        <a:gd name="T43" fmla="*/ 1911 h 744"/>
                        <a:gd name="T44" fmla="+- 0 3445 3444"/>
                        <a:gd name="T45" fmla="*/ T44 w 950"/>
                        <a:gd name="T46" fmla="+- 0 1970 1628"/>
                        <a:gd name="T47" fmla="*/ 1970 h 744"/>
                        <a:gd name="T48" fmla="+- 0 3444 3444"/>
                        <a:gd name="T49" fmla="*/ T48 w 950"/>
                        <a:gd name="T50" fmla="+- 0 2000 1628"/>
                        <a:gd name="T51" fmla="*/ 2000 h 744"/>
                        <a:gd name="T52" fmla="+- 0 3445 3444"/>
                        <a:gd name="T53" fmla="*/ T52 w 950"/>
                        <a:gd name="T54" fmla="+- 0 2022 1628"/>
                        <a:gd name="T55" fmla="*/ 2022 h 744"/>
                        <a:gd name="T56" fmla="+- 0 3449 3444"/>
                        <a:gd name="T57" fmla="*/ T56 w 950"/>
                        <a:gd name="T58" fmla="+- 0 2064 1628"/>
                        <a:gd name="T59" fmla="*/ 2064 h 744"/>
                        <a:gd name="T60" fmla="+- 0 3459 3444"/>
                        <a:gd name="T61" fmla="*/ T60 w 950"/>
                        <a:gd name="T62" fmla="+- 0 2104 1628"/>
                        <a:gd name="T63" fmla="*/ 2104 h 744"/>
                        <a:gd name="T64" fmla="+- 0 3472 3444"/>
                        <a:gd name="T65" fmla="*/ T64 w 950"/>
                        <a:gd name="T66" fmla="+- 0 2143 1628"/>
                        <a:gd name="T67" fmla="*/ 2143 h 744"/>
                        <a:gd name="T68" fmla="+- 0 3490 3444"/>
                        <a:gd name="T69" fmla="*/ T68 w 950"/>
                        <a:gd name="T70" fmla="+- 0 2179 1628"/>
                        <a:gd name="T71" fmla="*/ 2179 h 744"/>
                        <a:gd name="T72" fmla="+- 0 3511 3444"/>
                        <a:gd name="T73" fmla="*/ T72 w 950"/>
                        <a:gd name="T74" fmla="+- 0 2214 1628"/>
                        <a:gd name="T75" fmla="*/ 2214 h 744"/>
                        <a:gd name="T76" fmla="+- 0 3536 3444"/>
                        <a:gd name="T77" fmla="*/ T76 w 950"/>
                        <a:gd name="T78" fmla="+- 0 2245 1628"/>
                        <a:gd name="T79" fmla="*/ 2245 h 744"/>
                        <a:gd name="T80" fmla="+- 0 3568 3444"/>
                        <a:gd name="T81" fmla="*/ T80 w 950"/>
                        <a:gd name="T82" fmla="+- 0 2277 1628"/>
                        <a:gd name="T83" fmla="*/ 2277 h 744"/>
                        <a:gd name="T84" fmla="+- 0 3599 3444"/>
                        <a:gd name="T85" fmla="*/ T84 w 950"/>
                        <a:gd name="T86" fmla="+- 0 2302 1628"/>
                        <a:gd name="T87" fmla="*/ 2302 h 744"/>
                        <a:gd name="T88" fmla="+- 0 3633 3444"/>
                        <a:gd name="T89" fmla="*/ T88 w 950"/>
                        <a:gd name="T90" fmla="+- 0 2324 1628"/>
                        <a:gd name="T91" fmla="*/ 2324 h 744"/>
                        <a:gd name="T92" fmla="+- 0 3669 3444"/>
                        <a:gd name="T93" fmla="*/ T92 w 950"/>
                        <a:gd name="T94" fmla="+- 0 2342 1628"/>
                        <a:gd name="T95" fmla="*/ 2342 h 744"/>
                        <a:gd name="T96" fmla="+- 0 3708 3444"/>
                        <a:gd name="T97" fmla="*/ T96 w 950"/>
                        <a:gd name="T98" fmla="+- 0 2356 1628"/>
                        <a:gd name="T99" fmla="*/ 2356 h 744"/>
                        <a:gd name="T100" fmla="+- 0 3748 3444"/>
                        <a:gd name="T101" fmla="*/ T100 w 950"/>
                        <a:gd name="T102" fmla="+- 0 2366 1628"/>
                        <a:gd name="T103" fmla="*/ 2366 h 744"/>
                        <a:gd name="T104" fmla="+- 0 3790 3444"/>
                        <a:gd name="T105" fmla="*/ T104 w 950"/>
                        <a:gd name="T106" fmla="+- 0 2371 1628"/>
                        <a:gd name="T107" fmla="*/ 2371 h 744"/>
                        <a:gd name="T108" fmla="+- 0 3816 3444"/>
                        <a:gd name="T109" fmla="*/ T108 w 950"/>
                        <a:gd name="T110" fmla="+- 0 2372 1628"/>
                        <a:gd name="T111" fmla="*/ 2372 h 744"/>
                        <a:gd name="T112" fmla="+- 0 4394 3444"/>
                        <a:gd name="T113" fmla="*/ T112 w 950"/>
                        <a:gd name="T114" fmla="+- 0 1628 1628"/>
                        <a:gd name="T115" fmla="*/ 1628 h 744"/>
                      </a:gdLst>
                      <a:ahLst/>
                      <a:cxnLst>
                        <a:cxn ang="0">
                          <a:pos x="T1" y="T3"/>
                        </a:cxn>
                        <a:cxn ang="0">
                          <a:pos x="T5" y="T7"/>
                        </a:cxn>
                        <a:cxn ang="0">
                          <a:pos x="T9" y="T11"/>
                        </a:cxn>
                        <a:cxn ang="0">
                          <a:pos x="T13" y="T15"/>
                        </a:cxn>
                        <a:cxn ang="0">
                          <a:pos x="T17" y="T19"/>
                        </a:cxn>
                        <a:cxn ang="0">
                          <a:pos x="T21" y="T23"/>
                        </a:cxn>
                        <a:cxn ang="0">
                          <a:pos x="T25" y="T27"/>
                        </a:cxn>
                        <a:cxn ang="0">
                          <a:pos x="T29" y="T31"/>
                        </a:cxn>
                        <a:cxn ang="0">
                          <a:pos x="T33" y="T35"/>
                        </a:cxn>
                        <a:cxn ang="0">
                          <a:pos x="T37" y="T39"/>
                        </a:cxn>
                        <a:cxn ang="0">
                          <a:pos x="T41" y="T43"/>
                        </a:cxn>
                        <a:cxn ang="0">
                          <a:pos x="T45" y="T47"/>
                        </a:cxn>
                        <a:cxn ang="0">
                          <a:pos x="T49" y="T51"/>
                        </a:cxn>
                        <a:cxn ang="0">
                          <a:pos x="T53" y="T55"/>
                        </a:cxn>
                        <a:cxn ang="0">
                          <a:pos x="T57" y="T59"/>
                        </a:cxn>
                        <a:cxn ang="0">
                          <a:pos x="T61" y="T63"/>
                        </a:cxn>
                        <a:cxn ang="0">
                          <a:pos x="T65" y="T67"/>
                        </a:cxn>
                        <a:cxn ang="0">
                          <a:pos x="T69" y="T71"/>
                        </a:cxn>
                        <a:cxn ang="0">
                          <a:pos x="T73" y="T75"/>
                        </a:cxn>
                        <a:cxn ang="0">
                          <a:pos x="T77" y="T79"/>
                        </a:cxn>
                        <a:cxn ang="0">
                          <a:pos x="T81" y="T83"/>
                        </a:cxn>
                        <a:cxn ang="0">
                          <a:pos x="T85" y="T87"/>
                        </a:cxn>
                        <a:cxn ang="0">
                          <a:pos x="T89" y="T91"/>
                        </a:cxn>
                        <a:cxn ang="0">
                          <a:pos x="T93" y="T95"/>
                        </a:cxn>
                        <a:cxn ang="0">
                          <a:pos x="T97" y="T99"/>
                        </a:cxn>
                        <a:cxn ang="0">
                          <a:pos x="T101" y="T103"/>
                        </a:cxn>
                        <a:cxn ang="0">
                          <a:pos x="T105" y="T107"/>
                        </a:cxn>
                        <a:cxn ang="0">
                          <a:pos x="T109" y="T111"/>
                        </a:cxn>
                        <a:cxn ang="0">
                          <a:pos x="T113" y="T115"/>
                        </a:cxn>
                      </a:cxnLst>
                      <a:rect l="0" t="0" r="r" b="b"/>
                      <a:pathLst>
                        <a:path w="950" h="744">
                          <a:moveTo>
                            <a:pt x="950" y="0"/>
                          </a:moveTo>
                          <a:lnTo>
                            <a:pt x="372" y="0"/>
                          </a:lnTo>
                          <a:lnTo>
                            <a:pt x="342" y="2"/>
                          </a:lnTo>
                          <a:lnTo>
                            <a:pt x="283" y="11"/>
                          </a:lnTo>
                          <a:lnTo>
                            <a:pt x="227" y="30"/>
                          </a:lnTo>
                          <a:lnTo>
                            <a:pt x="176" y="56"/>
                          </a:lnTo>
                          <a:lnTo>
                            <a:pt x="130" y="90"/>
                          </a:lnTo>
                          <a:lnTo>
                            <a:pt x="90" y="130"/>
                          </a:lnTo>
                          <a:lnTo>
                            <a:pt x="56" y="176"/>
                          </a:lnTo>
                          <a:lnTo>
                            <a:pt x="29" y="228"/>
                          </a:lnTo>
                          <a:lnTo>
                            <a:pt x="11" y="283"/>
                          </a:lnTo>
                          <a:lnTo>
                            <a:pt x="1" y="342"/>
                          </a:lnTo>
                          <a:lnTo>
                            <a:pt x="0" y="372"/>
                          </a:lnTo>
                          <a:lnTo>
                            <a:pt x="1" y="394"/>
                          </a:lnTo>
                          <a:lnTo>
                            <a:pt x="5" y="436"/>
                          </a:lnTo>
                          <a:lnTo>
                            <a:pt x="15" y="476"/>
                          </a:lnTo>
                          <a:lnTo>
                            <a:pt x="28" y="515"/>
                          </a:lnTo>
                          <a:lnTo>
                            <a:pt x="46" y="551"/>
                          </a:lnTo>
                          <a:lnTo>
                            <a:pt x="67" y="586"/>
                          </a:lnTo>
                          <a:lnTo>
                            <a:pt x="92" y="617"/>
                          </a:lnTo>
                          <a:lnTo>
                            <a:pt x="124" y="649"/>
                          </a:lnTo>
                          <a:lnTo>
                            <a:pt x="155" y="674"/>
                          </a:lnTo>
                          <a:lnTo>
                            <a:pt x="189" y="696"/>
                          </a:lnTo>
                          <a:lnTo>
                            <a:pt x="225" y="714"/>
                          </a:lnTo>
                          <a:lnTo>
                            <a:pt x="264" y="728"/>
                          </a:lnTo>
                          <a:lnTo>
                            <a:pt x="304" y="738"/>
                          </a:lnTo>
                          <a:lnTo>
                            <a:pt x="346" y="743"/>
                          </a:lnTo>
                          <a:lnTo>
                            <a:pt x="372" y="744"/>
                          </a:lnTo>
                          <a:lnTo>
                            <a:pt x="950" y="0"/>
                          </a:lnTo>
                          <a:close/>
                        </a:path>
                      </a:pathLst>
                    </a:custGeom>
                    <a:solidFill>
                      <a:srgbClr val="4D4C4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rot="0" vert="horz" wrap="square" lIns="91440" tIns="45720" rIns="91440" bIns="45720" anchor="t" anchorCtr="0" upright="1">
                      <a:noAutofit/>
                    </a:bodyPr>
                    <a:lstStyle/>
                    <a:p>
                      <a:endParaRPr lang="id-ID"/>
                    </a:p>
                  </p:txBody>
                </p:sp>
                <p:grpSp>
                  <p:nvGrpSpPr>
                    <p:cNvPr id="70" name="Group 6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444" y="1628"/>
                      <a:ext cx="950" cy="744"/>
                      <a:chOff x="3444" y="1628"/>
                      <a:chExt cx="950" cy="744"/>
                    </a:xfrm>
                  </p:grpSpPr>
                  <p:sp>
                    <p:nvSpPr>
                      <p:cNvPr id="71" name="Freeform 7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44" y="1628"/>
                        <a:ext cx="950" cy="744"/>
                      </a:xfrm>
                      <a:custGeom>
                        <a:avLst/>
                        <a:gdLst>
                          <a:gd name="T0" fmla="+- 0 4394 3444"/>
                          <a:gd name="T1" fmla="*/ T0 w 950"/>
                          <a:gd name="T2" fmla="+- 0 2372 1628"/>
                          <a:gd name="T3" fmla="*/ 2372 h 744"/>
                          <a:gd name="T4" fmla="+- 0 3816 3444"/>
                          <a:gd name="T5" fmla="*/ T4 w 950"/>
                          <a:gd name="T6" fmla="+- 0 1628 1628"/>
                          <a:gd name="T7" fmla="*/ 1628 h 744"/>
                          <a:gd name="T8" fmla="+- 0 3811 3444"/>
                          <a:gd name="T9" fmla="*/ T8 w 950"/>
                          <a:gd name="T10" fmla="+- 0 1628 1628"/>
                          <a:gd name="T11" fmla="*/ 1628 h 744"/>
                          <a:gd name="T12" fmla="+- 0 3769 3444"/>
                          <a:gd name="T13" fmla="*/ T12 w 950"/>
                          <a:gd name="T14" fmla="+- 0 1631 1628"/>
                          <a:gd name="T15" fmla="*/ 1631 h 744"/>
                          <a:gd name="T16" fmla="+- 0 3727 3444"/>
                          <a:gd name="T17" fmla="*/ T16 w 950"/>
                          <a:gd name="T18" fmla="+- 0 1639 1628"/>
                          <a:gd name="T19" fmla="*/ 1639 h 744"/>
                          <a:gd name="T20" fmla="+- 0 3688 3444"/>
                          <a:gd name="T21" fmla="*/ T20 w 950"/>
                          <a:gd name="T22" fmla="+- 0 1651 1628"/>
                          <a:gd name="T23" fmla="*/ 1651 h 744"/>
                          <a:gd name="T24" fmla="+- 0 3651 3444"/>
                          <a:gd name="T25" fmla="*/ T24 w 950"/>
                          <a:gd name="T26" fmla="+- 0 1667 1628"/>
                          <a:gd name="T27" fmla="*/ 1667 h 744"/>
                          <a:gd name="T28" fmla="+- 0 3616 3444"/>
                          <a:gd name="T29" fmla="*/ T28 w 950"/>
                          <a:gd name="T30" fmla="+- 0 1687 1628"/>
                          <a:gd name="T31" fmla="*/ 1687 h 744"/>
                          <a:gd name="T32" fmla="+- 0 3583 3444"/>
                          <a:gd name="T33" fmla="*/ T32 w 950"/>
                          <a:gd name="T34" fmla="+- 0 1710 1628"/>
                          <a:gd name="T35" fmla="*/ 1710 h 744"/>
                          <a:gd name="T36" fmla="+- 0 3553 3444"/>
                          <a:gd name="T37" fmla="*/ T36 w 950"/>
                          <a:gd name="T38" fmla="+- 0 1737 1628"/>
                          <a:gd name="T39" fmla="*/ 1737 h 744"/>
                          <a:gd name="T40" fmla="+- 0 3523 3444"/>
                          <a:gd name="T41" fmla="*/ T40 w 950"/>
                          <a:gd name="T42" fmla="+- 0 1771 1628"/>
                          <a:gd name="T43" fmla="*/ 1771 h 744"/>
                          <a:gd name="T44" fmla="+- 0 3500 3444"/>
                          <a:gd name="T45" fmla="*/ T44 w 950"/>
                          <a:gd name="T46" fmla="+- 0 1804 1628"/>
                          <a:gd name="T47" fmla="*/ 1804 h 744"/>
                          <a:gd name="T48" fmla="+- 0 3481 3444"/>
                          <a:gd name="T49" fmla="*/ T48 w 950"/>
                          <a:gd name="T50" fmla="+- 0 1839 1628"/>
                          <a:gd name="T51" fmla="*/ 1839 h 744"/>
                          <a:gd name="T52" fmla="+- 0 3465 3444"/>
                          <a:gd name="T53" fmla="*/ T52 w 950"/>
                          <a:gd name="T54" fmla="+- 0 1877 1628"/>
                          <a:gd name="T55" fmla="*/ 1877 h 744"/>
                          <a:gd name="T56" fmla="+- 0 3454 3444"/>
                          <a:gd name="T57" fmla="*/ T56 w 950"/>
                          <a:gd name="T58" fmla="+- 0 1916 1628"/>
                          <a:gd name="T59" fmla="*/ 1916 h 744"/>
                          <a:gd name="T60" fmla="+- 0 3447 3444"/>
                          <a:gd name="T61" fmla="*/ T60 w 950"/>
                          <a:gd name="T62" fmla="+- 0 1958 1628"/>
                          <a:gd name="T63" fmla="*/ 1958 h 744"/>
                          <a:gd name="T64" fmla="+- 0 3444 3444"/>
                          <a:gd name="T65" fmla="*/ T64 w 950"/>
                          <a:gd name="T66" fmla="+- 0 2000 1628"/>
                          <a:gd name="T67" fmla="*/ 2000 h 744"/>
                          <a:gd name="T68" fmla="+- 0 3445 3444"/>
                          <a:gd name="T69" fmla="*/ T68 w 950"/>
                          <a:gd name="T70" fmla="+- 0 2031 1628"/>
                          <a:gd name="T71" fmla="*/ 2031 h 744"/>
                          <a:gd name="T72" fmla="+- 0 3449 3444"/>
                          <a:gd name="T73" fmla="*/ T72 w 950"/>
                          <a:gd name="T74" fmla="+- 0 2061 1628"/>
                          <a:gd name="T75" fmla="*/ 2061 h 744"/>
                          <a:gd name="T76" fmla="+- 0 3455 3444"/>
                          <a:gd name="T77" fmla="*/ T76 w 950"/>
                          <a:gd name="T78" fmla="+- 0 2090 1628"/>
                          <a:gd name="T79" fmla="*/ 2090 h 744"/>
                          <a:gd name="T80" fmla="+- 0 3463 3444"/>
                          <a:gd name="T81" fmla="*/ T80 w 950"/>
                          <a:gd name="T82" fmla="+- 0 2118 1628"/>
                          <a:gd name="T83" fmla="*/ 2118 h 744"/>
                          <a:gd name="T84" fmla="+- 0 3473 3444"/>
                          <a:gd name="T85" fmla="*/ T84 w 950"/>
                          <a:gd name="T86" fmla="+- 0 2145 1628"/>
                          <a:gd name="T87" fmla="*/ 2145 h 744"/>
                          <a:gd name="T88" fmla="+- 0 3486 3444"/>
                          <a:gd name="T89" fmla="*/ T88 w 950"/>
                          <a:gd name="T90" fmla="+- 0 2171 1628"/>
                          <a:gd name="T91" fmla="*/ 2171 h 744"/>
                          <a:gd name="T92" fmla="+- 0 3500 3444"/>
                          <a:gd name="T93" fmla="*/ T92 w 950"/>
                          <a:gd name="T94" fmla="+- 0 2196 1628"/>
                          <a:gd name="T95" fmla="*/ 2196 h 744"/>
                          <a:gd name="T96" fmla="+- 0 3516 3444"/>
                          <a:gd name="T97" fmla="*/ T96 w 950"/>
                          <a:gd name="T98" fmla="+- 0 2220 1628"/>
                          <a:gd name="T99" fmla="*/ 2220 h 744"/>
                          <a:gd name="T100" fmla="+- 0 3534 3444"/>
                          <a:gd name="T101" fmla="*/ T100 w 950"/>
                          <a:gd name="T102" fmla="+- 0 2242 1628"/>
                          <a:gd name="T103" fmla="*/ 2242 h 744"/>
                          <a:gd name="T104" fmla="+- 0 3553 3444"/>
                          <a:gd name="T105" fmla="*/ T104 w 950"/>
                          <a:gd name="T106" fmla="+- 0 2263 1628"/>
                          <a:gd name="T107" fmla="*/ 2263 h 744"/>
                          <a:gd name="T108" fmla="+- 0 3574 3444"/>
                          <a:gd name="T109" fmla="*/ T108 w 950"/>
                          <a:gd name="T110" fmla="+- 0 2283 1628"/>
                          <a:gd name="T111" fmla="*/ 2283 h 744"/>
                          <a:gd name="T112" fmla="+- 0 3596 3444"/>
                          <a:gd name="T113" fmla="*/ T112 w 950"/>
                          <a:gd name="T114" fmla="+- 0 2300 1628"/>
                          <a:gd name="T115" fmla="*/ 2300 h 744"/>
                          <a:gd name="T116" fmla="+- 0 3620 3444"/>
                          <a:gd name="T117" fmla="*/ T116 w 950"/>
                          <a:gd name="T118" fmla="+- 0 2316 1628"/>
                          <a:gd name="T119" fmla="*/ 2316 h 744"/>
                          <a:gd name="T120" fmla="+- 0 3645 3444"/>
                          <a:gd name="T121" fmla="*/ T120 w 950"/>
                          <a:gd name="T122" fmla="+- 0 2331 1628"/>
                          <a:gd name="T123" fmla="*/ 2331 h 744"/>
                          <a:gd name="T124" fmla="+- 0 3671 3444"/>
                          <a:gd name="T125" fmla="*/ T124 w 950"/>
                          <a:gd name="T126" fmla="+- 0 2343 1628"/>
                          <a:gd name="T127" fmla="*/ 2343 h 744"/>
                          <a:gd name="T128" fmla="+- 0 3698 3444"/>
                          <a:gd name="T129" fmla="*/ T128 w 950"/>
                          <a:gd name="T130" fmla="+- 0 2353 1628"/>
                          <a:gd name="T131" fmla="*/ 2353 h 744"/>
                          <a:gd name="T132" fmla="+- 0 3727 3444"/>
                          <a:gd name="T133" fmla="*/ T132 w 950"/>
                          <a:gd name="T134" fmla="+- 0 2361 1628"/>
                          <a:gd name="T135" fmla="*/ 2361 h 744"/>
                          <a:gd name="T136" fmla="+- 0 3756 3444"/>
                          <a:gd name="T137" fmla="*/ T136 w 950"/>
                          <a:gd name="T138" fmla="+- 0 2367 1628"/>
                          <a:gd name="T139" fmla="*/ 2367 h 744"/>
                          <a:gd name="T140" fmla="+- 0 3786 3444"/>
                          <a:gd name="T141" fmla="*/ T140 w 950"/>
                          <a:gd name="T142" fmla="+- 0 2371 1628"/>
                          <a:gd name="T143" fmla="*/ 2371 h 744"/>
                          <a:gd name="T144" fmla="+- 0 3816 3444"/>
                          <a:gd name="T145" fmla="*/ T144 w 950"/>
                          <a:gd name="T146" fmla="+- 0 2372 1628"/>
                          <a:gd name="T147" fmla="*/ 2372 h 744"/>
                          <a:gd name="T148" fmla="+- 0 4394 3444"/>
                          <a:gd name="T149" fmla="*/ T148 w 950"/>
                          <a:gd name="T150" fmla="+- 0 2372 1628"/>
                          <a:gd name="T151" fmla="*/ 2372 h 744"/>
                        </a:gdLst>
                        <a:ahLst/>
                        <a:cxnLst>
                          <a:cxn ang="0">
                            <a:pos x="T1" y="T3"/>
                          </a:cxn>
                          <a:cxn ang="0">
                            <a:pos x="T5" y="T7"/>
                          </a:cxn>
                          <a:cxn ang="0">
                            <a:pos x="T9" y="T11"/>
                          </a:cxn>
                          <a:cxn ang="0">
                            <a:pos x="T13" y="T15"/>
                          </a:cxn>
                          <a:cxn ang="0">
                            <a:pos x="T17" y="T19"/>
                          </a:cxn>
                          <a:cxn ang="0">
                            <a:pos x="T21" y="T23"/>
                          </a:cxn>
                          <a:cxn ang="0">
                            <a:pos x="T25" y="T27"/>
                          </a:cxn>
                          <a:cxn ang="0">
                            <a:pos x="T29" y="T31"/>
                          </a:cxn>
                          <a:cxn ang="0">
                            <a:pos x="T33" y="T35"/>
                          </a:cxn>
                          <a:cxn ang="0">
                            <a:pos x="T37" y="T39"/>
                          </a:cxn>
                          <a:cxn ang="0">
                            <a:pos x="T41" y="T43"/>
                          </a:cxn>
                          <a:cxn ang="0">
                            <a:pos x="T45" y="T47"/>
                          </a:cxn>
                          <a:cxn ang="0">
                            <a:pos x="T49" y="T51"/>
                          </a:cxn>
                          <a:cxn ang="0">
                            <a:pos x="T53" y="T55"/>
                          </a:cxn>
                          <a:cxn ang="0">
                            <a:pos x="T57" y="T59"/>
                          </a:cxn>
                          <a:cxn ang="0">
                            <a:pos x="T61" y="T63"/>
                          </a:cxn>
                          <a:cxn ang="0">
                            <a:pos x="T65" y="T67"/>
                          </a:cxn>
                          <a:cxn ang="0">
                            <a:pos x="T69" y="T71"/>
                          </a:cxn>
                          <a:cxn ang="0">
                            <a:pos x="T73" y="T75"/>
                          </a:cxn>
                          <a:cxn ang="0">
                            <a:pos x="T77" y="T79"/>
                          </a:cxn>
                          <a:cxn ang="0">
                            <a:pos x="T81" y="T83"/>
                          </a:cxn>
                          <a:cxn ang="0">
                            <a:pos x="T85" y="T87"/>
                          </a:cxn>
                          <a:cxn ang="0">
                            <a:pos x="T89" y="T91"/>
                          </a:cxn>
                          <a:cxn ang="0">
                            <a:pos x="T93" y="T95"/>
                          </a:cxn>
                          <a:cxn ang="0">
                            <a:pos x="T97" y="T99"/>
                          </a:cxn>
                          <a:cxn ang="0">
                            <a:pos x="T101" y="T103"/>
                          </a:cxn>
                          <a:cxn ang="0">
                            <a:pos x="T105" y="T107"/>
                          </a:cxn>
                          <a:cxn ang="0">
                            <a:pos x="T109" y="T111"/>
                          </a:cxn>
                          <a:cxn ang="0">
                            <a:pos x="T113" y="T115"/>
                          </a:cxn>
                          <a:cxn ang="0">
                            <a:pos x="T117" y="T119"/>
                          </a:cxn>
                          <a:cxn ang="0">
                            <a:pos x="T121" y="T123"/>
                          </a:cxn>
                          <a:cxn ang="0">
                            <a:pos x="T125" y="T127"/>
                          </a:cxn>
                          <a:cxn ang="0">
                            <a:pos x="T129" y="T131"/>
                          </a:cxn>
                          <a:cxn ang="0">
                            <a:pos x="T133" y="T135"/>
                          </a:cxn>
                          <a:cxn ang="0">
                            <a:pos x="T137" y="T139"/>
                          </a:cxn>
                          <a:cxn ang="0">
                            <a:pos x="T141" y="T143"/>
                          </a:cxn>
                          <a:cxn ang="0">
                            <a:pos x="T145" y="T147"/>
                          </a:cxn>
                          <a:cxn ang="0">
                            <a:pos x="T149" y="T151"/>
                          </a:cxn>
                        </a:cxnLst>
                        <a:rect l="0" t="0" r="r" b="b"/>
                        <a:pathLst>
                          <a:path w="950" h="744">
                            <a:moveTo>
                              <a:pt x="950" y="744"/>
                            </a:moveTo>
                            <a:lnTo>
                              <a:pt x="372" y="0"/>
                            </a:lnTo>
                            <a:lnTo>
                              <a:pt x="367" y="0"/>
                            </a:lnTo>
                            <a:lnTo>
                              <a:pt x="325" y="3"/>
                            </a:lnTo>
                            <a:lnTo>
                              <a:pt x="283" y="11"/>
                            </a:lnTo>
                            <a:lnTo>
                              <a:pt x="244" y="23"/>
                            </a:lnTo>
                            <a:lnTo>
                              <a:pt x="207" y="39"/>
                            </a:lnTo>
                            <a:lnTo>
                              <a:pt x="172" y="59"/>
                            </a:lnTo>
                            <a:lnTo>
                              <a:pt x="139" y="82"/>
                            </a:lnTo>
                            <a:lnTo>
                              <a:pt x="109" y="109"/>
                            </a:lnTo>
                            <a:lnTo>
                              <a:pt x="79" y="143"/>
                            </a:lnTo>
                            <a:lnTo>
                              <a:pt x="56" y="176"/>
                            </a:lnTo>
                            <a:lnTo>
                              <a:pt x="37" y="211"/>
                            </a:lnTo>
                            <a:lnTo>
                              <a:pt x="21" y="249"/>
                            </a:lnTo>
                            <a:lnTo>
                              <a:pt x="10" y="288"/>
                            </a:lnTo>
                            <a:lnTo>
                              <a:pt x="3" y="330"/>
                            </a:lnTo>
                            <a:lnTo>
                              <a:pt x="0" y="372"/>
                            </a:lnTo>
                            <a:lnTo>
                              <a:pt x="1" y="403"/>
                            </a:lnTo>
                            <a:lnTo>
                              <a:pt x="5" y="433"/>
                            </a:lnTo>
                            <a:lnTo>
                              <a:pt x="11" y="462"/>
                            </a:lnTo>
                            <a:lnTo>
                              <a:pt x="19" y="490"/>
                            </a:lnTo>
                            <a:lnTo>
                              <a:pt x="29" y="517"/>
                            </a:lnTo>
                            <a:lnTo>
                              <a:pt x="42" y="543"/>
                            </a:lnTo>
                            <a:lnTo>
                              <a:pt x="56" y="568"/>
                            </a:lnTo>
                            <a:lnTo>
                              <a:pt x="72" y="592"/>
                            </a:lnTo>
                            <a:lnTo>
                              <a:pt x="90" y="614"/>
                            </a:lnTo>
                            <a:lnTo>
                              <a:pt x="109" y="635"/>
                            </a:lnTo>
                            <a:lnTo>
                              <a:pt x="130" y="655"/>
                            </a:lnTo>
                            <a:lnTo>
                              <a:pt x="152" y="672"/>
                            </a:lnTo>
                            <a:lnTo>
                              <a:pt x="176" y="688"/>
                            </a:lnTo>
                            <a:lnTo>
                              <a:pt x="201" y="703"/>
                            </a:lnTo>
                            <a:lnTo>
                              <a:pt x="227" y="715"/>
                            </a:lnTo>
                            <a:lnTo>
                              <a:pt x="254" y="725"/>
                            </a:lnTo>
                            <a:lnTo>
                              <a:pt x="283" y="733"/>
                            </a:lnTo>
                            <a:lnTo>
                              <a:pt x="312" y="739"/>
                            </a:lnTo>
                            <a:lnTo>
                              <a:pt x="342" y="743"/>
                            </a:lnTo>
                            <a:lnTo>
                              <a:pt x="372" y="744"/>
                            </a:lnTo>
                            <a:lnTo>
                              <a:pt x="950" y="744"/>
                            </a:lnTo>
                            <a:close/>
                          </a:path>
                        </a:pathLst>
                      </a:custGeom>
                      <a:solidFill>
                        <a:srgbClr val="606163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rot="0" vert="horz" wrap="square" lIns="91440" tIns="45720" rIns="91440" bIns="45720" anchor="t" anchorCtr="0" upright="1">
                        <a:noAutofit/>
                      </a:bodyPr>
                      <a:lstStyle/>
                      <a:p>
                        <a:endParaRPr lang="id-ID"/>
                      </a:p>
                    </p:txBody>
                  </p:sp>
                  <p:grpSp>
                    <p:nvGrpSpPr>
                      <p:cNvPr id="72" name="Group 7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704" y="1870"/>
                        <a:ext cx="132" cy="234"/>
                        <a:chOff x="3704" y="1870"/>
                        <a:chExt cx="132" cy="234"/>
                      </a:xfrm>
                    </p:grpSpPr>
                    <p:sp>
                      <p:nvSpPr>
                        <p:cNvPr id="73" name="Freeform 7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704" y="1870"/>
                          <a:ext cx="132" cy="234"/>
                        </a:xfrm>
                        <a:custGeom>
                          <a:avLst/>
                          <a:gdLst>
                            <a:gd name="T0" fmla="+- 0 3786 3704"/>
                            <a:gd name="T1" fmla="*/ T0 w 132"/>
                            <a:gd name="T2" fmla="+- 0 2103 1870"/>
                            <a:gd name="T3" fmla="*/ 2103 h 234"/>
                            <a:gd name="T4" fmla="+- 0 3809 3704"/>
                            <a:gd name="T5" fmla="*/ T4 w 132"/>
                            <a:gd name="T6" fmla="+- 0 2096 1870"/>
                            <a:gd name="T7" fmla="*/ 2096 h 234"/>
                            <a:gd name="T8" fmla="+- 0 3826 3704"/>
                            <a:gd name="T9" fmla="*/ T8 w 132"/>
                            <a:gd name="T10" fmla="+- 0 2083 1870"/>
                            <a:gd name="T11" fmla="*/ 2083 h 234"/>
                            <a:gd name="T12" fmla="+- 0 3835 3704"/>
                            <a:gd name="T13" fmla="*/ T12 w 132"/>
                            <a:gd name="T14" fmla="+- 0 2054 1870"/>
                            <a:gd name="T15" fmla="*/ 2054 h 234"/>
                            <a:gd name="T16" fmla="+- 0 3836 3704"/>
                            <a:gd name="T17" fmla="*/ T16 w 132"/>
                            <a:gd name="T18" fmla="+- 0 2022 1870"/>
                            <a:gd name="T19" fmla="*/ 2022 h 234"/>
                            <a:gd name="T20" fmla="+- 0 3830 3704"/>
                            <a:gd name="T21" fmla="*/ T20 w 132"/>
                            <a:gd name="T22" fmla="+- 0 1986 1870"/>
                            <a:gd name="T23" fmla="*/ 1986 h 234"/>
                            <a:gd name="T24" fmla="+- 0 3819 3704"/>
                            <a:gd name="T25" fmla="*/ T24 w 132"/>
                            <a:gd name="T26" fmla="+- 0 1974 1870"/>
                            <a:gd name="T27" fmla="*/ 1974 h 234"/>
                            <a:gd name="T28" fmla="+- 0 3819 3704"/>
                            <a:gd name="T29" fmla="*/ T28 w 132"/>
                            <a:gd name="T30" fmla="+- 0 1967 1870"/>
                            <a:gd name="T31" fmla="*/ 1967 h 234"/>
                            <a:gd name="T32" fmla="+- 0 3829 3704"/>
                            <a:gd name="T33" fmla="*/ T32 w 132"/>
                            <a:gd name="T34" fmla="+- 0 1956 1870"/>
                            <a:gd name="T35" fmla="*/ 1956 h 234"/>
                            <a:gd name="T36" fmla="+- 0 3834 3704"/>
                            <a:gd name="T37" fmla="*/ T36 w 132"/>
                            <a:gd name="T38" fmla="+- 0 1941 1870"/>
                            <a:gd name="T39" fmla="*/ 1941 h 234"/>
                            <a:gd name="T40" fmla="+- 0 3834 3704"/>
                            <a:gd name="T41" fmla="*/ T40 w 132"/>
                            <a:gd name="T42" fmla="+- 0 1922 1870"/>
                            <a:gd name="T43" fmla="*/ 1922 h 234"/>
                            <a:gd name="T44" fmla="+- 0 3820 3704"/>
                            <a:gd name="T45" fmla="*/ T44 w 132"/>
                            <a:gd name="T46" fmla="+- 0 1885 1870"/>
                            <a:gd name="T47" fmla="*/ 1885 h 234"/>
                            <a:gd name="T48" fmla="+- 0 3790 3704"/>
                            <a:gd name="T49" fmla="*/ T48 w 132"/>
                            <a:gd name="T50" fmla="+- 0 1872 1870"/>
                            <a:gd name="T51" fmla="*/ 1872 h 234"/>
                            <a:gd name="T52" fmla="+- 0 3755 3704"/>
                            <a:gd name="T53" fmla="*/ T52 w 132"/>
                            <a:gd name="T54" fmla="+- 0 1870 1870"/>
                            <a:gd name="T55" fmla="*/ 1870 h 234"/>
                            <a:gd name="T56" fmla="+- 0 3718 3704"/>
                            <a:gd name="T57" fmla="*/ T56 w 132"/>
                            <a:gd name="T58" fmla="+- 0 1881 1870"/>
                            <a:gd name="T59" fmla="*/ 1881 h 234"/>
                            <a:gd name="T60" fmla="+- 0 3706 3704"/>
                            <a:gd name="T61" fmla="*/ T60 w 132"/>
                            <a:gd name="T62" fmla="+- 0 1900 1870"/>
                            <a:gd name="T63" fmla="*/ 1900 h 234"/>
                            <a:gd name="T64" fmla="+- 0 3704 3704"/>
                            <a:gd name="T65" fmla="*/ T64 w 132"/>
                            <a:gd name="T66" fmla="+- 0 1944 1870"/>
                            <a:gd name="T67" fmla="*/ 1944 h 234"/>
                            <a:gd name="T68" fmla="+- 0 3760 3704"/>
                            <a:gd name="T69" fmla="*/ T68 w 132"/>
                            <a:gd name="T70" fmla="+- 0 1917 1870"/>
                            <a:gd name="T71" fmla="*/ 1917 h 234"/>
                            <a:gd name="T72" fmla="+- 0 3763 3704"/>
                            <a:gd name="T73" fmla="*/ T72 w 132"/>
                            <a:gd name="T74" fmla="+- 0 1906 1870"/>
                            <a:gd name="T75" fmla="*/ 1906 h 234"/>
                            <a:gd name="T76" fmla="+- 0 3776 3704"/>
                            <a:gd name="T77" fmla="*/ T76 w 132"/>
                            <a:gd name="T78" fmla="+- 0 1906 1870"/>
                            <a:gd name="T79" fmla="*/ 1906 h 234"/>
                            <a:gd name="T80" fmla="+- 0 3780 3704"/>
                            <a:gd name="T81" fmla="*/ T80 w 132"/>
                            <a:gd name="T82" fmla="+- 0 1916 1870"/>
                            <a:gd name="T83" fmla="*/ 1916 h 234"/>
                            <a:gd name="T84" fmla="+- 0 3779 3704"/>
                            <a:gd name="T85" fmla="*/ T84 w 132"/>
                            <a:gd name="T86" fmla="+- 0 1949 1870"/>
                            <a:gd name="T87" fmla="*/ 1949 h 234"/>
                            <a:gd name="T88" fmla="+- 0 3774 3704"/>
                            <a:gd name="T89" fmla="*/ T88 w 132"/>
                            <a:gd name="T90" fmla="+- 0 1958 1870"/>
                            <a:gd name="T91" fmla="*/ 1958 h 234"/>
                            <a:gd name="T92" fmla="+- 0 3759 3704"/>
                            <a:gd name="T93" fmla="*/ T92 w 132"/>
                            <a:gd name="T94" fmla="+- 0 1960 1870"/>
                            <a:gd name="T95" fmla="*/ 1960 h 234"/>
                            <a:gd name="T96" fmla="+- 0 3746 3704"/>
                            <a:gd name="T97" fmla="*/ T96 w 132"/>
                            <a:gd name="T98" fmla="+- 0 1993 1870"/>
                            <a:gd name="T99" fmla="*/ 1993 h 234"/>
                            <a:gd name="T100" fmla="+- 0 3764 3704"/>
                            <a:gd name="T101" fmla="*/ T100 w 132"/>
                            <a:gd name="T102" fmla="+- 0 1994 1870"/>
                            <a:gd name="T103" fmla="*/ 1994 h 234"/>
                            <a:gd name="T104" fmla="+- 0 3775 3704"/>
                            <a:gd name="T105" fmla="*/ T104 w 132"/>
                            <a:gd name="T106" fmla="+- 0 1999 1870"/>
                            <a:gd name="T107" fmla="*/ 1999 h 234"/>
                            <a:gd name="T108" fmla="+- 0 3780 3704"/>
                            <a:gd name="T109" fmla="*/ T108 w 132"/>
                            <a:gd name="T110" fmla="+- 0 2013 1870"/>
                            <a:gd name="T111" fmla="*/ 2013 h 234"/>
                            <a:gd name="T112" fmla="+- 0 3779 3704"/>
                            <a:gd name="T113" fmla="*/ T112 w 132"/>
                            <a:gd name="T114" fmla="+- 0 2060 1870"/>
                            <a:gd name="T115" fmla="*/ 2060 h 234"/>
                            <a:gd name="T116" fmla="+- 0 3773 3704"/>
                            <a:gd name="T117" fmla="*/ T116 w 132"/>
                            <a:gd name="T118" fmla="+- 0 2069 1870"/>
                            <a:gd name="T119" fmla="*/ 2069 h 234"/>
                            <a:gd name="T120" fmla="+- 0 3763 3704"/>
                            <a:gd name="T121" fmla="*/ T120 w 132"/>
                            <a:gd name="T122" fmla="+- 0 2067 1870"/>
                            <a:gd name="T123" fmla="*/ 2067 h 234"/>
                            <a:gd name="T124" fmla="+- 0 3760 3704"/>
                            <a:gd name="T125" fmla="*/ T124 w 132"/>
                            <a:gd name="T126" fmla="+- 0 2056 1870"/>
                            <a:gd name="T127" fmla="*/ 2056 h 234"/>
                            <a:gd name="T128" fmla="+- 0 3704 3704"/>
                            <a:gd name="T129" fmla="*/ T128 w 132"/>
                            <a:gd name="T130" fmla="+- 0 2010 1870"/>
                            <a:gd name="T131" fmla="*/ 2010 h 234"/>
                            <a:gd name="T132" fmla="+- 0 3705 3704"/>
                            <a:gd name="T133" fmla="*/ T132 w 132"/>
                            <a:gd name="T134" fmla="+- 0 2057 1870"/>
                            <a:gd name="T135" fmla="*/ 2057 h 234"/>
                            <a:gd name="T136" fmla="+- 0 3711 3704"/>
                            <a:gd name="T137" fmla="*/ T136 w 132"/>
                            <a:gd name="T138" fmla="+- 0 2081 1870"/>
                            <a:gd name="T139" fmla="*/ 2081 h 234"/>
                            <a:gd name="T140" fmla="+- 0 3728 3704"/>
                            <a:gd name="T141" fmla="*/ T140 w 132"/>
                            <a:gd name="T142" fmla="+- 0 2094 1870"/>
                            <a:gd name="T143" fmla="*/ 2094 h 234"/>
                            <a:gd name="T144" fmla="+- 0 3770 3704"/>
                            <a:gd name="T145" fmla="*/ T144 w 132"/>
                            <a:gd name="T146" fmla="+- 0 2103 1870"/>
                            <a:gd name="T147" fmla="*/ 2103 h 234"/>
                          </a:gdLst>
                          <a:ahLst/>
                          <a:cxnLst>
                            <a:cxn ang="0">
                              <a:pos x="T1" y="T3"/>
                            </a:cxn>
                            <a:cxn ang="0">
                              <a:pos x="T5" y="T7"/>
                            </a:cxn>
                            <a:cxn ang="0">
                              <a:pos x="T9" y="T11"/>
                            </a:cxn>
                            <a:cxn ang="0">
                              <a:pos x="T13" y="T15"/>
                            </a:cxn>
                            <a:cxn ang="0">
                              <a:pos x="T17" y="T19"/>
                            </a:cxn>
                            <a:cxn ang="0">
                              <a:pos x="T21" y="T23"/>
                            </a:cxn>
                            <a:cxn ang="0">
                              <a:pos x="T25" y="T27"/>
                            </a:cxn>
                            <a:cxn ang="0">
                              <a:pos x="T29" y="T31"/>
                            </a:cxn>
                            <a:cxn ang="0">
                              <a:pos x="T33" y="T35"/>
                            </a:cxn>
                            <a:cxn ang="0">
                              <a:pos x="T37" y="T39"/>
                            </a:cxn>
                            <a:cxn ang="0">
                              <a:pos x="T41" y="T43"/>
                            </a:cxn>
                            <a:cxn ang="0">
                              <a:pos x="T45" y="T47"/>
                            </a:cxn>
                            <a:cxn ang="0">
                              <a:pos x="T49" y="T51"/>
                            </a:cxn>
                            <a:cxn ang="0">
                              <a:pos x="T53" y="T55"/>
                            </a:cxn>
                            <a:cxn ang="0">
                              <a:pos x="T57" y="T59"/>
                            </a:cxn>
                            <a:cxn ang="0">
                              <a:pos x="T61" y="T63"/>
                            </a:cxn>
                            <a:cxn ang="0">
                              <a:pos x="T65" y="T67"/>
                            </a:cxn>
                            <a:cxn ang="0">
                              <a:pos x="T69" y="T71"/>
                            </a:cxn>
                            <a:cxn ang="0">
                              <a:pos x="T73" y="T75"/>
                            </a:cxn>
                            <a:cxn ang="0">
                              <a:pos x="T77" y="T79"/>
                            </a:cxn>
                            <a:cxn ang="0">
                              <a:pos x="T81" y="T83"/>
                            </a:cxn>
                            <a:cxn ang="0">
                              <a:pos x="T85" y="T87"/>
                            </a:cxn>
                            <a:cxn ang="0">
                              <a:pos x="T89" y="T91"/>
                            </a:cxn>
                            <a:cxn ang="0">
                              <a:pos x="T93" y="T95"/>
                            </a:cxn>
                            <a:cxn ang="0">
                              <a:pos x="T97" y="T99"/>
                            </a:cxn>
                            <a:cxn ang="0">
                              <a:pos x="T101" y="T103"/>
                            </a:cxn>
                            <a:cxn ang="0">
                              <a:pos x="T105" y="T107"/>
                            </a:cxn>
                            <a:cxn ang="0">
                              <a:pos x="T109" y="T111"/>
                            </a:cxn>
                            <a:cxn ang="0">
                              <a:pos x="T113" y="T115"/>
                            </a:cxn>
                            <a:cxn ang="0">
                              <a:pos x="T117" y="T119"/>
                            </a:cxn>
                            <a:cxn ang="0">
                              <a:pos x="T121" y="T123"/>
                            </a:cxn>
                            <a:cxn ang="0">
                              <a:pos x="T125" y="T127"/>
                            </a:cxn>
                            <a:cxn ang="0">
                              <a:pos x="T129" y="T131"/>
                            </a:cxn>
                            <a:cxn ang="0">
                              <a:pos x="T133" y="T135"/>
                            </a:cxn>
                            <a:cxn ang="0">
                              <a:pos x="T137" y="T139"/>
                            </a:cxn>
                            <a:cxn ang="0">
                              <a:pos x="T141" y="T143"/>
                            </a:cxn>
                            <a:cxn ang="0">
                              <a:pos x="T145" y="T147"/>
                            </a:cxn>
                          </a:cxnLst>
                          <a:rect l="0" t="0" r="r" b="b"/>
                          <a:pathLst>
                            <a:path w="132" h="234">
                              <a:moveTo>
                                <a:pt x="66" y="233"/>
                              </a:moveTo>
                              <a:lnTo>
                                <a:pt x="82" y="233"/>
                              </a:lnTo>
                              <a:lnTo>
                                <a:pt x="95" y="231"/>
                              </a:lnTo>
                              <a:lnTo>
                                <a:pt x="105" y="226"/>
                              </a:lnTo>
                              <a:lnTo>
                                <a:pt x="115" y="221"/>
                              </a:lnTo>
                              <a:lnTo>
                                <a:pt x="122" y="213"/>
                              </a:lnTo>
                              <a:lnTo>
                                <a:pt x="126" y="203"/>
                              </a:lnTo>
                              <a:lnTo>
                                <a:pt x="131" y="184"/>
                              </a:lnTo>
                              <a:lnTo>
                                <a:pt x="132" y="162"/>
                              </a:lnTo>
                              <a:lnTo>
                                <a:pt x="132" y="152"/>
                              </a:lnTo>
                              <a:lnTo>
                                <a:pt x="130" y="129"/>
                              </a:lnTo>
                              <a:lnTo>
                                <a:pt x="126" y="116"/>
                              </a:lnTo>
                              <a:lnTo>
                                <a:pt x="121" y="109"/>
                              </a:lnTo>
                              <a:lnTo>
                                <a:pt x="115" y="104"/>
                              </a:lnTo>
                              <a:lnTo>
                                <a:pt x="107" y="101"/>
                              </a:lnTo>
                              <a:lnTo>
                                <a:pt x="115" y="97"/>
                              </a:lnTo>
                              <a:lnTo>
                                <a:pt x="121" y="92"/>
                              </a:lnTo>
                              <a:lnTo>
                                <a:pt x="125" y="86"/>
                              </a:lnTo>
                              <a:lnTo>
                                <a:pt x="128" y="81"/>
                              </a:lnTo>
                              <a:lnTo>
                                <a:pt x="130" y="71"/>
                              </a:lnTo>
                              <a:lnTo>
                                <a:pt x="130" y="59"/>
                              </a:lnTo>
                              <a:lnTo>
                                <a:pt x="130" y="52"/>
                              </a:lnTo>
                              <a:lnTo>
                                <a:pt x="125" y="31"/>
                              </a:lnTo>
                              <a:lnTo>
                                <a:pt x="116" y="15"/>
                              </a:lnTo>
                              <a:lnTo>
                                <a:pt x="105" y="7"/>
                              </a:lnTo>
                              <a:lnTo>
                                <a:pt x="86" y="2"/>
                              </a:lnTo>
                              <a:lnTo>
                                <a:pt x="61" y="0"/>
                              </a:lnTo>
                              <a:lnTo>
                                <a:pt x="51" y="0"/>
                              </a:lnTo>
                              <a:lnTo>
                                <a:pt x="29" y="3"/>
                              </a:lnTo>
                              <a:lnTo>
                                <a:pt x="14" y="11"/>
                              </a:lnTo>
                              <a:lnTo>
                                <a:pt x="11" y="14"/>
                              </a:lnTo>
                              <a:lnTo>
                                <a:pt x="2" y="30"/>
                              </a:lnTo>
                              <a:lnTo>
                                <a:pt x="0" y="54"/>
                              </a:lnTo>
                              <a:lnTo>
                                <a:pt x="0" y="74"/>
                              </a:lnTo>
                              <a:lnTo>
                                <a:pt x="56" y="74"/>
                              </a:lnTo>
                              <a:lnTo>
                                <a:pt x="56" y="47"/>
                              </a:lnTo>
                              <a:lnTo>
                                <a:pt x="56" y="41"/>
                              </a:lnTo>
                              <a:lnTo>
                                <a:pt x="59" y="36"/>
                              </a:lnTo>
                              <a:lnTo>
                                <a:pt x="66" y="34"/>
                              </a:lnTo>
                              <a:lnTo>
                                <a:pt x="72" y="36"/>
                              </a:lnTo>
                              <a:lnTo>
                                <a:pt x="75" y="41"/>
                              </a:lnTo>
                              <a:lnTo>
                                <a:pt x="76" y="46"/>
                              </a:lnTo>
                              <a:lnTo>
                                <a:pt x="76" y="73"/>
                              </a:lnTo>
                              <a:lnTo>
                                <a:pt x="75" y="79"/>
                              </a:lnTo>
                              <a:lnTo>
                                <a:pt x="74" y="82"/>
                              </a:lnTo>
                              <a:lnTo>
                                <a:pt x="70" y="88"/>
                              </a:lnTo>
                              <a:lnTo>
                                <a:pt x="64" y="90"/>
                              </a:lnTo>
                              <a:lnTo>
                                <a:pt x="55" y="90"/>
                              </a:lnTo>
                              <a:lnTo>
                                <a:pt x="42" y="90"/>
                              </a:lnTo>
                              <a:lnTo>
                                <a:pt x="42" y="123"/>
                              </a:lnTo>
                              <a:lnTo>
                                <a:pt x="53" y="123"/>
                              </a:lnTo>
                              <a:lnTo>
                                <a:pt x="60" y="124"/>
                              </a:lnTo>
                              <a:lnTo>
                                <a:pt x="64" y="125"/>
                              </a:lnTo>
                              <a:lnTo>
                                <a:pt x="71" y="129"/>
                              </a:lnTo>
                              <a:lnTo>
                                <a:pt x="75" y="137"/>
                              </a:lnTo>
                              <a:lnTo>
                                <a:pt x="76" y="143"/>
                              </a:lnTo>
                              <a:lnTo>
                                <a:pt x="76" y="182"/>
                              </a:lnTo>
                              <a:lnTo>
                                <a:pt x="75" y="190"/>
                              </a:lnTo>
                              <a:lnTo>
                                <a:pt x="74" y="194"/>
                              </a:lnTo>
                              <a:lnTo>
                                <a:pt x="69" y="199"/>
                              </a:lnTo>
                              <a:lnTo>
                                <a:pt x="65" y="199"/>
                              </a:lnTo>
                              <a:lnTo>
                                <a:pt x="59" y="197"/>
                              </a:lnTo>
                              <a:lnTo>
                                <a:pt x="56" y="192"/>
                              </a:lnTo>
                              <a:lnTo>
                                <a:pt x="56" y="186"/>
                              </a:lnTo>
                              <a:lnTo>
                                <a:pt x="56" y="140"/>
                              </a:lnTo>
                              <a:lnTo>
                                <a:pt x="0" y="140"/>
                              </a:lnTo>
                              <a:lnTo>
                                <a:pt x="0" y="165"/>
                              </a:lnTo>
                              <a:lnTo>
                                <a:pt x="1" y="187"/>
                              </a:lnTo>
                              <a:lnTo>
                                <a:pt x="4" y="202"/>
                              </a:lnTo>
                              <a:lnTo>
                                <a:pt x="7" y="211"/>
                              </a:lnTo>
                              <a:lnTo>
                                <a:pt x="14" y="218"/>
                              </a:lnTo>
                              <a:lnTo>
                                <a:pt x="24" y="224"/>
                              </a:lnTo>
                              <a:lnTo>
                                <a:pt x="44" y="231"/>
                              </a:lnTo>
                              <a:lnTo>
                                <a:pt x="66" y="23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1F1F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rot="0" vert="horz" wrap="square" lIns="91440" tIns="45720" rIns="91440" bIns="45720" anchor="t" anchorCtr="0" upright="1">
                          <a:noAutofit/>
                        </a:bodyPr>
                        <a:lstStyle/>
                        <a:p>
                          <a:endParaRPr lang="id-ID"/>
                        </a:p>
                      </p:txBody>
                    </p:sp>
                  </p:grpSp>
                </p:grpSp>
              </p:grpSp>
            </p:grpSp>
          </p:grpSp>
        </p:grpSp>
      </p:grpSp>
      <p:pic>
        <p:nvPicPr>
          <p:cNvPr id="61" name="Picture 6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109" y="2060848"/>
            <a:ext cx="950093" cy="4336185"/>
          </a:xfrm>
          <a:prstGeom prst="rect">
            <a:avLst/>
          </a:prstGeom>
          <a:noFill/>
        </p:spPr>
      </p:pic>
      <p:sp>
        <p:nvSpPr>
          <p:cNvPr id="114" name="Rectangle 113"/>
          <p:cNvSpPr/>
          <p:nvPr/>
        </p:nvSpPr>
        <p:spPr>
          <a:xfrm>
            <a:off x="3692499" y="2504352"/>
            <a:ext cx="4448654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dirty="0">
                <a:solidFill>
                  <a:schemeClr val="bg1"/>
                </a:solidFill>
                <a:ea typeface="Calibri"/>
                <a:cs typeface="Arial"/>
              </a:rPr>
              <a:t>Kelembagaan politik dan hukum yang mantap</a:t>
            </a:r>
            <a:endParaRPr lang="id-ID" sz="1600" dirty="0">
              <a:solidFill>
                <a:schemeClr val="bg1"/>
              </a:solidFill>
              <a:ea typeface="Calibri"/>
              <a:cs typeface="Arial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659846" y="3508005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dirty="0">
                <a:solidFill>
                  <a:schemeClr val="bg1"/>
                </a:solidFill>
                <a:ea typeface="Calibri"/>
                <a:cs typeface="Arial"/>
              </a:rPr>
              <a:t>Kesejahteraan masyarakat yang terus meningkat</a:t>
            </a:r>
            <a:endParaRPr lang="id-ID" sz="1600" dirty="0">
              <a:solidFill>
                <a:schemeClr val="bg1"/>
              </a:solidFill>
              <a:ea typeface="Calibri"/>
              <a:cs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569153" y="4510294"/>
            <a:ext cx="45720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dirty="0">
                <a:solidFill>
                  <a:schemeClr val="bg1"/>
                </a:solidFill>
                <a:ea typeface="Calibri"/>
                <a:cs typeface="Arial"/>
              </a:rPr>
              <a:t>Struktur ekonomi yang semakin maju dan kokoh</a:t>
            </a:r>
            <a:endParaRPr lang="id-ID" sz="1600" dirty="0">
              <a:solidFill>
                <a:schemeClr val="bg1"/>
              </a:solidFill>
              <a:ea typeface="Calibri"/>
              <a:cs typeface="Arial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630826" y="5552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Terwujudnya keanekaragaman hayati yang terjaga</a:t>
            </a:r>
          </a:p>
        </p:txBody>
      </p:sp>
    </p:spTree>
    <p:extLst>
      <p:ext uri="{BB962C8B-B14F-4D97-AF65-F5344CB8AC3E}">
        <p14:creationId xmlns:p14="http://schemas.microsoft.com/office/powerpoint/2010/main" val="376873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/>
          </p:cNvSpPr>
          <p:nvPr/>
        </p:nvSpPr>
        <p:spPr bwMode="auto">
          <a:xfrm>
            <a:off x="107504" y="1268760"/>
            <a:ext cx="8359775" cy="5001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797050" indent="-179705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tabLst>
                <a:tab pos="1435100" algn="l"/>
                <a:tab pos="1797050" algn="l"/>
              </a:tabLst>
              <a:defRPr/>
            </a:pPr>
            <a:r>
              <a:rPr lang="es-ES" sz="2400" b="1" i="1" kern="0" dirty="0">
                <a:solidFill>
                  <a:prstClr val="black"/>
                </a:solidFill>
                <a:latin typeface="Maiandra GD" pitchFamily="34" charset="0"/>
              </a:rPr>
              <a:t>N a m a 	:   ERYA AFRIANUS</a:t>
            </a:r>
          </a:p>
          <a:p>
            <a:pPr marL="1797050" indent="-179705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tabLst>
                <a:tab pos="1435100" algn="l"/>
                <a:tab pos="1797050" algn="l"/>
              </a:tabLst>
              <a:defRPr/>
            </a:pPr>
            <a:r>
              <a:rPr lang="nl-NL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Jabatan </a:t>
            </a:r>
            <a:r>
              <a:rPr lang="nl-NL" sz="2400" b="1" i="1" kern="0" dirty="0">
                <a:solidFill>
                  <a:prstClr val="black"/>
                </a:solidFill>
                <a:latin typeface="Maiandra GD" pitchFamily="34" charset="0"/>
              </a:rPr>
              <a:t>	:   </a:t>
            </a:r>
            <a:r>
              <a:rPr lang="nl-NL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Widyaiswara Madya</a:t>
            </a:r>
            <a:endParaRPr lang="fi-FI" sz="2400" b="1" i="1" kern="0" dirty="0">
              <a:solidFill>
                <a:prstClr val="black"/>
              </a:solidFill>
              <a:latin typeface="Maiandra GD" pitchFamily="34" charset="0"/>
            </a:endParaRPr>
          </a:p>
          <a:p>
            <a:pPr marL="1797050" indent="-179705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tabLst>
                <a:tab pos="1435100" algn="l"/>
                <a:tab pos="1797050" algn="l"/>
              </a:tabLst>
              <a:defRPr/>
            </a:pPr>
            <a:endParaRPr lang="sv-SE" sz="2400" b="1" i="1" kern="0" dirty="0" smtClean="0">
              <a:solidFill>
                <a:prstClr val="black"/>
              </a:solidFill>
              <a:latin typeface="Maiandra GD" pitchFamily="34" charset="0"/>
            </a:endParaRPr>
          </a:p>
          <a:p>
            <a:pPr marL="1797050" indent="-179705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tabLst>
                <a:tab pos="1435100" algn="l"/>
                <a:tab pos="1797050" algn="l"/>
              </a:tabLst>
              <a:defRPr/>
            </a:pPr>
            <a:r>
              <a:rPr lang="sv-SE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Rumah </a:t>
            </a:r>
            <a:r>
              <a:rPr lang="sv-SE" sz="2400" b="1" i="1" kern="0" dirty="0">
                <a:solidFill>
                  <a:prstClr val="black"/>
                </a:solidFill>
                <a:latin typeface="Maiandra GD" pitchFamily="34" charset="0"/>
              </a:rPr>
              <a:t>	:   Jl. Pradana 5 No. 1  </a:t>
            </a:r>
            <a:endParaRPr lang="id-ID" sz="2400" b="1" i="1" kern="0" dirty="0" smtClean="0">
              <a:solidFill>
                <a:prstClr val="black"/>
              </a:solidFill>
              <a:latin typeface="Maiandra GD" pitchFamily="34" charset="0"/>
            </a:endParaRPr>
          </a:p>
          <a:p>
            <a:pPr marL="1797050" indent="-179705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tabLst>
                <a:tab pos="1435100" algn="l"/>
                <a:tab pos="1797050" algn="l"/>
              </a:tabLst>
              <a:defRPr/>
            </a:pPr>
            <a:r>
              <a:rPr lang="id-ID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	    </a:t>
            </a:r>
            <a:r>
              <a:rPr lang="sv-SE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Villa </a:t>
            </a:r>
            <a:r>
              <a:rPr lang="sv-SE" sz="2400" b="1" i="1" kern="0" dirty="0">
                <a:solidFill>
                  <a:prstClr val="black"/>
                </a:solidFill>
                <a:latin typeface="Maiandra GD" pitchFamily="34" charset="0"/>
              </a:rPr>
              <a:t>Pabuaran Indah 			   </a:t>
            </a:r>
            <a:endParaRPr lang="id-ID" sz="2400" b="1" i="1" kern="0" dirty="0" smtClean="0">
              <a:solidFill>
                <a:prstClr val="black"/>
              </a:solidFill>
              <a:latin typeface="Maiandra GD" pitchFamily="34" charset="0"/>
            </a:endParaRPr>
          </a:p>
          <a:p>
            <a:pPr marL="1797050" indent="-179705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tabLst>
                <a:tab pos="1435100" algn="l"/>
                <a:tab pos="1797050" algn="l"/>
              </a:tabLst>
              <a:defRPr/>
            </a:pPr>
            <a:r>
              <a:rPr lang="sv-SE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 </a:t>
            </a:r>
            <a:r>
              <a:rPr lang="id-ID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	    </a:t>
            </a:r>
            <a:r>
              <a:rPr lang="sv-SE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Kec.</a:t>
            </a:r>
            <a:r>
              <a:rPr lang="id-ID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 </a:t>
            </a:r>
            <a:r>
              <a:rPr lang="sv-SE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Bj </a:t>
            </a:r>
            <a:r>
              <a:rPr lang="sv-SE" sz="2400" b="1" i="1" kern="0" dirty="0">
                <a:solidFill>
                  <a:prstClr val="black"/>
                </a:solidFill>
                <a:latin typeface="Maiandra GD" pitchFamily="34" charset="0"/>
              </a:rPr>
              <a:t>Gede Kab. Bogor</a:t>
            </a:r>
            <a:r>
              <a:rPr lang="sv-SE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.</a:t>
            </a:r>
          </a:p>
          <a:p>
            <a:pPr marL="1797050" indent="-179705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tabLst>
                <a:tab pos="1435100" algn="l"/>
                <a:tab pos="1797050" algn="l"/>
              </a:tabLst>
              <a:defRPr/>
            </a:pPr>
            <a:endParaRPr lang="sv-SE" sz="2400" b="1" i="1" kern="0" dirty="0">
              <a:solidFill>
                <a:prstClr val="black"/>
              </a:solidFill>
              <a:latin typeface="Maiandra GD" pitchFamily="34" charset="0"/>
            </a:endParaRPr>
          </a:p>
          <a:p>
            <a:pPr fontAlgn="base">
              <a:spcBef>
                <a:spcPts val="1200"/>
              </a:spcBef>
              <a:spcAft>
                <a:spcPts val="1200"/>
              </a:spcAft>
              <a:buFont typeface="Wingdings" pitchFamily="2" charset="2"/>
              <a:buNone/>
              <a:defRPr/>
            </a:pPr>
            <a:r>
              <a:rPr lang="id-ID" sz="2400" b="1" i="1" kern="0" dirty="0">
                <a:solidFill>
                  <a:prstClr val="black"/>
                </a:solidFill>
                <a:latin typeface="Maiandra GD" pitchFamily="34" charset="0"/>
              </a:rPr>
              <a:t>		</a:t>
            </a:r>
            <a:r>
              <a:rPr lang="en-US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: </a:t>
            </a:r>
            <a:r>
              <a:rPr lang="en-US" sz="2400" b="1" i="1" kern="0" dirty="0">
                <a:solidFill>
                  <a:prstClr val="black"/>
                </a:solidFill>
                <a:latin typeface="Maiandra GD" pitchFamily="34" charset="0"/>
              </a:rPr>
              <a:t>0 8 121 99 </a:t>
            </a:r>
            <a:r>
              <a:rPr lang="en-US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63336</a:t>
            </a:r>
            <a:endParaRPr lang="id-ID" sz="2400" b="1" i="1" kern="0" dirty="0" smtClean="0">
              <a:solidFill>
                <a:prstClr val="black"/>
              </a:solidFill>
              <a:latin typeface="Maiandra GD" pitchFamily="34" charset="0"/>
            </a:endParaRPr>
          </a:p>
          <a:p>
            <a:pPr fontAlgn="base">
              <a:spcBef>
                <a:spcPts val="1200"/>
              </a:spcBef>
              <a:spcAft>
                <a:spcPts val="1200"/>
              </a:spcAft>
              <a:buFont typeface="Wingdings" pitchFamily="2" charset="2"/>
              <a:buNone/>
              <a:defRPr/>
            </a:pPr>
            <a:r>
              <a:rPr lang="id-ID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		: </a:t>
            </a:r>
            <a:r>
              <a:rPr lang="id-ID" sz="2400" b="1" i="1" kern="0" dirty="0" smtClean="0">
                <a:solidFill>
                  <a:prstClr val="black"/>
                </a:solidFill>
                <a:latin typeface="Maiandra GD" pitchFamily="34" charset="0"/>
                <a:hlinkClick r:id="rId4"/>
              </a:rPr>
              <a:t>erya@bps.go.id</a:t>
            </a:r>
            <a:endParaRPr lang="id-ID" sz="2400" b="1" i="1" kern="0" dirty="0" smtClean="0">
              <a:solidFill>
                <a:prstClr val="black"/>
              </a:solidFill>
              <a:latin typeface="Maiandra GD" pitchFamily="34" charset="0"/>
            </a:endParaRPr>
          </a:p>
          <a:p>
            <a:pPr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sz="2400" b="1" i="1" kern="0" dirty="0" smtClean="0">
                <a:solidFill>
                  <a:prstClr val="black"/>
                </a:solidFill>
                <a:latin typeface="Maiandra GD" pitchFamily="34" charset="0"/>
              </a:rPr>
              <a:t>	</a:t>
            </a:r>
            <a:endParaRPr lang="en-US" sz="2400" b="1" i="1" kern="0" dirty="0">
              <a:solidFill>
                <a:prstClr val="black"/>
              </a:solidFill>
              <a:latin typeface="Maiandra GD" pitchFamily="34" charset="0"/>
            </a:endParaRPr>
          </a:p>
        </p:txBody>
      </p:sp>
      <p:pic>
        <p:nvPicPr>
          <p:cNvPr id="4100" name="Picture 4" descr="C:\Users\Admin\Pictures\imagesCAHPT92Z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9624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04" y="5013176"/>
            <a:ext cx="690562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3528" y="197768"/>
            <a:ext cx="5112568" cy="11430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id-ID" sz="9600" b="1" dirty="0" smtClean="0">
                <a:solidFill>
                  <a:srgbClr val="002060"/>
                </a:solidFill>
                <a:latin typeface="Mistral" pitchFamily="66" charset="0"/>
              </a:rPr>
              <a:t>About me</a:t>
            </a:r>
            <a:endParaRPr lang="id-ID" sz="9600" b="1" dirty="0">
              <a:solidFill>
                <a:srgbClr val="002060"/>
              </a:solidFill>
              <a:latin typeface="Mistral" pitchFamily="66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ery@laudin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AKTUALISASI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C70601-920A-4C59-8DCF-9B6ED79A74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42" y="-27384"/>
            <a:ext cx="3641214" cy="4194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067964"/>
      </p:ext>
    </p:extLst>
  </p:cSld>
  <p:clrMapOvr>
    <a:masterClrMapping/>
  </p:clrMapOvr>
  <p:transition spd="slow" advTm="60000">
    <p:wipe/>
    <p:sndAc>
      <p:stSnd>
        <p:snd r:embed="rId3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3200" dirty="0">
                <a:effectLst/>
              </a:rPr>
              <a:t>Tujuh Agenda Pembangunan RPJMN IV Tahun 2020-2024</a:t>
            </a:r>
            <a:endParaRPr lang="id-ID" sz="32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02996599"/>
              </p:ext>
            </p:extLst>
          </p:nvPr>
        </p:nvGraphicFramePr>
        <p:xfrm>
          <a:off x="-972616" y="1533524"/>
          <a:ext cx="11161240" cy="5207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591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effectLst/>
              </a:rPr>
              <a:t>Pembangunan </a:t>
            </a:r>
            <a:r>
              <a:rPr lang="en-US" sz="3600" dirty="0" err="1">
                <a:effectLst/>
              </a:rPr>
              <a:t>nasional</a:t>
            </a:r>
            <a:r>
              <a:rPr lang="en-US" sz="3600" dirty="0">
                <a:effectLst/>
              </a:rPr>
              <a:t> di </a:t>
            </a:r>
            <a:r>
              <a:rPr lang="en-US" sz="3600" dirty="0" err="1">
                <a:effectLst/>
              </a:rPr>
              <a:t>bidang</a:t>
            </a:r>
            <a:r>
              <a:rPr lang="en-US" sz="3600" dirty="0">
                <a:effectLst/>
              </a:rPr>
              <a:t> </a:t>
            </a:r>
            <a:r>
              <a:rPr lang="en-US" sz="3600" dirty="0" err="1" smtClean="0">
                <a:effectLst/>
              </a:rPr>
              <a:t>statistik</a:t>
            </a:r>
            <a:r>
              <a:rPr lang="id-ID" sz="3600" dirty="0" smtClean="0">
                <a:effectLst/>
              </a:rPr>
              <a:t> </a:t>
            </a:r>
            <a:r>
              <a:rPr lang="en-US" sz="3600" dirty="0">
                <a:effectLst/>
              </a:rPr>
              <a:t>(RPJPN) 2005-2025</a:t>
            </a:r>
            <a:endParaRPr lang="id-ID" sz="36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99716557"/>
              </p:ext>
            </p:extLst>
          </p:nvPr>
        </p:nvGraphicFramePr>
        <p:xfrm>
          <a:off x="179512" y="1484784"/>
          <a:ext cx="8964488" cy="5373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6316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id-ID" sz="3600" dirty="0"/>
              <a:t>visi Badan Pusat Statistik untuk tahun 2020-2024 </a:t>
            </a:r>
            <a:r>
              <a:rPr lang="id-ID" sz="3600" dirty="0" smtClean="0"/>
              <a:t>adalah</a:t>
            </a:r>
            <a:endParaRPr lang="id-ID" sz="36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22679445"/>
              </p:ext>
            </p:extLst>
          </p:nvPr>
        </p:nvGraphicFramePr>
        <p:xfrm>
          <a:off x="179512" y="1628800"/>
          <a:ext cx="8964488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8593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>
                <a:effectLst/>
              </a:rPr>
              <a:t>misi BPS yang dikaitkan dengan visi BPS</a:t>
            </a:r>
            <a:endParaRPr lang="id-ID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37261150"/>
              </p:ext>
            </p:extLst>
          </p:nvPr>
        </p:nvGraphicFramePr>
        <p:xfrm>
          <a:off x="179512" y="1556792"/>
          <a:ext cx="8784976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2707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>
                <a:effectLst/>
              </a:rPr>
              <a:t>Tujuan BPS </a:t>
            </a:r>
            <a:r>
              <a:rPr lang="id-ID" sz="4000" dirty="0" smtClean="0">
                <a:effectLst/>
              </a:rPr>
              <a:t>tahun 2020-2024</a:t>
            </a:r>
            <a:endParaRPr lang="id-ID" sz="40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885369029"/>
              </p:ext>
            </p:extLst>
          </p:nvPr>
        </p:nvGraphicFramePr>
        <p:xfrm>
          <a:off x="179512" y="1772816"/>
          <a:ext cx="8964488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1741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2800" dirty="0">
                <a:effectLst/>
              </a:rPr>
              <a:t>Nilai-nilai Inti (</a:t>
            </a:r>
            <a:r>
              <a:rPr lang="id-ID" sz="2800" i="1" dirty="0">
                <a:effectLst/>
              </a:rPr>
              <a:t>core values</a:t>
            </a:r>
            <a:r>
              <a:rPr lang="id-ID" sz="2800" dirty="0">
                <a:effectLst/>
              </a:rPr>
              <a:t>) Badan Pusat Statistik </a:t>
            </a:r>
            <a:endParaRPr lang="id-ID" sz="28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30320850"/>
              </p:ext>
            </p:extLst>
          </p:nvPr>
        </p:nvGraphicFramePr>
        <p:xfrm>
          <a:off x="323528" y="1772816"/>
          <a:ext cx="8640960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1710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404664"/>
            <a:ext cx="4114800" cy="701040"/>
          </a:xfrm>
        </p:spPr>
        <p:txBody>
          <a:bodyPr>
            <a:normAutofit/>
          </a:bodyPr>
          <a:lstStyle/>
          <a:p>
            <a:r>
              <a:rPr lang="id-ID" dirty="0">
                <a:effectLst/>
              </a:rPr>
              <a:t>isu tingkat nasional, instansi dan unit organisasi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61152682"/>
              </p:ext>
            </p:extLst>
          </p:nvPr>
        </p:nvGraphicFramePr>
        <p:xfrm>
          <a:off x="251520" y="1556792"/>
          <a:ext cx="8712968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72105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4000" dirty="0" smtClean="0">
                <a:effectLst/>
              </a:rPr>
              <a:t>Arah kebijakan dan strategi BPS</a:t>
            </a:r>
            <a:endParaRPr lang="id-ID" sz="40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70482934"/>
              </p:ext>
            </p:extLst>
          </p:nvPr>
        </p:nvGraphicFramePr>
        <p:xfrm>
          <a:off x="179512" y="1957288"/>
          <a:ext cx="89644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4927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>
                <a:effectLst/>
              </a:rPr>
              <a:t>Konsep Isu Strategis</a:t>
            </a:r>
            <a:endParaRPr lang="id-ID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04787547"/>
              </p:ext>
            </p:extLst>
          </p:nvPr>
        </p:nvGraphicFramePr>
        <p:xfrm>
          <a:off x="179512" y="1988840"/>
          <a:ext cx="8784976" cy="4797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2095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>
                <a:effectLst/>
              </a:rPr>
              <a:t>Pemilihan Isu Strategis dan Gagasan Perubahan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23760409"/>
              </p:ext>
            </p:extLst>
          </p:nvPr>
        </p:nvGraphicFramePr>
        <p:xfrm>
          <a:off x="179512" y="1916832"/>
          <a:ext cx="896448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8589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mari kita amati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79290108"/>
              </p:ext>
            </p:extLst>
          </p:nvPr>
        </p:nvGraphicFramePr>
        <p:xfrm>
          <a:off x="0" y="1484784"/>
          <a:ext cx="9144000" cy="5373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348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ASTR</a:t>
            </a: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31596"/>
            <a:ext cx="8568953" cy="406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3577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ASTR</a:t>
            </a:r>
            <a:endParaRPr lang="id-ID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718358"/>
              </p:ext>
            </p:extLst>
          </p:nvPr>
        </p:nvGraphicFramePr>
        <p:xfrm>
          <a:off x="107503" y="2420886"/>
          <a:ext cx="8928993" cy="381642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748217"/>
                <a:gridCol w="2481654"/>
                <a:gridCol w="1362775"/>
                <a:gridCol w="746838"/>
                <a:gridCol w="746838"/>
                <a:gridCol w="739948"/>
                <a:gridCol w="739948"/>
                <a:gridCol w="621447"/>
                <a:gridCol w="741328"/>
              </a:tblGrid>
              <a:tr h="540911">
                <a:tc rowSpan="2">
                  <a:txBody>
                    <a:bodyPr/>
                    <a:lstStyle/>
                    <a:p>
                      <a:pPr marL="7556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id-ID" sz="2800" dirty="0">
                          <a:effectLst/>
                        </a:rPr>
                        <a:t>No.</a:t>
                      </a:r>
                      <a:endParaRPr lang="id-ID" sz="36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335280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id-ID" sz="2800" dirty="0">
                          <a:effectLst/>
                        </a:rPr>
                        <a:t>Kriteria</a:t>
                      </a:r>
                      <a:endParaRPr lang="id-ID" sz="36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78740" marR="64770" indent="57785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2800" dirty="0">
                          <a:effectLst/>
                        </a:rPr>
                        <a:t>Bobot Kriteria</a:t>
                      </a:r>
                      <a:endParaRPr lang="id-ID" sz="36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gridSpan="5">
                  <a:txBody>
                    <a:bodyPr/>
                    <a:lstStyle/>
                    <a:p>
                      <a:pPr marL="588010" marR="58356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Isu-isu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67945" algn="ctr">
                        <a:spcBef>
                          <a:spcPts val="605"/>
                        </a:spcBef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Ket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568650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12255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A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081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B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10096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C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D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9652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E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540911">
                <a:tc>
                  <a:txBody>
                    <a:bodyPr/>
                    <a:lstStyle/>
                    <a:p>
                      <a:pPr marR="12890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1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 dirty="0">
                          <a:effectLst/>
                        </a:rPr>
                        <a:t>Aktual</a:t>
                      </a:r>
                      <a:endParaRPr lang="id-ID" sz="36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3515" marR="18351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30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9588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30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25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794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15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7470" marR="7556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25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10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</a:rPr>
                        <a:t> 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543222">
                <a:tc>
                  <a:txBody>
                    <a:bodyPr/>
                    <a:lstStyle/>
                    <a:p>
                      <a:pPr marR="12890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 dirty="0">
                          <a:effectLst/>
                        </a:rPr>
                        <a:t>Spesifik</a:t>
                      </a:r>
                      <a:endParaRPr lang="id-ID" sz="36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3515" marR="18351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9588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794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15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7470" marR="7556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10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</a:rPr>
                        <a:t> 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540911">
                <a:tc>
                  <a:txBody>
                    <a:bodyPr/>
                    <a:lstStyle/>
                    <a:p>
                      <a:pPr marR="12890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3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 dirty="0">
                          <a:effectLst/>
                        </a:rPr>
                        <a:t>Transformasi</a:t>
                      </a:r>
                      <a:endParaRPr lang="id-ID" sz="36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3515" marR="18351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9588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794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7470" marR="7556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15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</a:rPr>
                        <a:t> 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540911">
                <a:tc>
                  <a:txBody>
                    <a:bodyPr/>
                    <a:lstStyle/>
                    <a:p>
                      <a:pPr marR="12890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4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 dirty="0">
                          <a:effectLst/>
                        </a:rPr>
                        <a:t>Relevan</a:t>
                      </a:r>
                      <a:endParaRPr lang="id-ID" sz="36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83515" marR="18351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30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9588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25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033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25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794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25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7470" marR="7556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25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10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</a:rPr>
                        <a:t> 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54091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</a:rPr>
                        <a:t> </a:t>
                      </a:r>
                      <a:endParaRPr lang="id-ID" sz="36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6055" marR="18351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100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8699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 dirty="0">
                          <a:effectLst/>
                        </a:rPr>
                        <a:t>95</a:t>
                      </a:r>
                      <a:endParaRPr lang="id-ID" sz="36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9715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90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794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75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3185" marR="75565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90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ts val="1075"/>
                        </a:lnSpc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</a:rPr>
                        <a:t>65</a:t>
                      </a:r>
                      <a:endParaRPr lang="id-ID" sz="36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</a:rPr>
                        <a:t> </a:t>
                      </a:r>
                      <a:endParaRPr lang="id-ID" sz="36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826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ASTRID</a:t>
            </a:r>
            <a:endParaRPr lang="id-ID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5" y="1716024"/>
            <a:ext cx="8930791" cy="4953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328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ASTRID</a:t>
            </a:r>
            <a:endParaRPr lang="id-ID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309980"/>
              </p:ext>
            </p:extLst>
          </p:nvPr>
        </p:nvGraphicFramePr>
        <p:xfrm>
          <a:off x="107504" y="1772819"/>
          <a:ext cx="8928991" cy="475252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17553"/>
                <a:gridCol w="2654855"/>
                <a:gridCol w="1558473"/>
                <a:gridCol w="1017553"/>
                <a:gridCol w="1017553"/>
                <a:gridCol w="714147"/>
                <a:gridCol w="948857"/>
              </a:tblGrid>
              <a:tr h="438912">
                <a:tc rowSpan="2">
                  <a:txBody>
                    <a:bodyPr/>
                    <a:lstStyle/>
                    <a:p>
                      <a:pPr marL="121285" algn="ctr">
                        <a:lnSpc>
                          <a:spcPct val="100000"/>
                        </a:lnSpc>
                        <a:spcBef>
                          <a:spcPts val="585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No.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261620" algn="ctr">
                        <a:lnSpc>
                          <a:spcPct val="100000"/>
                        </a:lnSpc>
                        <a:spcBef>
                          <a:spcPts val="585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Kriteria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203835" marR="186690" indent="6096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Bobot Kriteria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marL="2495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Isu Strategis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109220" algn="ctr">
                        <a:lnSpc>
                          <a:spcPct val="100000"/>
                        </a:lnSpc>
                        <a:spcBef>
                          <a:spcPts val="585"/>
                        </a:spcBef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Ket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42327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A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B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1239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D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438912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1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Aktual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54965" marR="34671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15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9065" marR="133350" algn="ctr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15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5890" marR="13652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 smtClean="0">
                          <a:effectLst/>
                        </a:rPr>
                        <a:t>13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400" dirty="0" smtClean="0">
                          <a:effectLst/>
                        </a:rPr>
                        <a:t>13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 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38912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2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Spesifik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54965" marR="3467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9065" marR="13335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5890" marR="13652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 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38912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3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Transformasi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54965" marR="3467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9065" marR="13335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5890" marR="13652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 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38912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4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Relevan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54965" marR="3467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15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9065" marR="13335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15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5890" marR="13652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15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15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 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438912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5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Inovatif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54965" marR="3467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20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9065" marR="13335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5890" marR="13652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15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15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 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9854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 </a:t>
                      </a:r>
                    </a:p>
                    <a:p>
                      <a:pPr marL="381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2400">
                          <a:effectLst/>
                        </a:rPr>
                        <a:t>6</a:t>
                      </a:r>
                      <a:endParaRPr lang="id-ID" sz="240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6675" marR="156210" algn="l">
                        <a:lnSpc>
                          <a:spcPct val="7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Dapat </a:t>
                      </a:r>
                      <a:r>
                        <a:rPr lang="id-ID" sz="2400" dirty="0" smtClean="0">
                          <a:effectLst/>
                        </a:rPr>
                        <a:t>dilaksanakan </a:t>
                      </a:r>
                      <a:r>
                        <a:rPr lang="id-ID" sz="2400" dirty="0">
                          <a:effectLst/>
                        </a:rPr>
                        <a:t>sesuai masa</a:t>
                      </a:r>
                    </a:p>
                    <a:p>
                      <a:pPr marL="66675" algn="l">
                        <a:lnSpc>
                          <a:spcPct val="7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 smtClean="0">
                          <a:effectLst/>
                        </a:rPr>
                        <a:t>Pelatihan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54965" marR="3467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30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9065" marR="13335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15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5890" marR="13652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 smtClean="0">
                          <a:effectLst/>
                        </a:rPr>
                        <a:t>22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30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>
                          <a:effectLst/>
                        </a:rPr>
                        <a:t> 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  <a:tr h="691277"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6675" algn="l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54965" marR="34671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 smtClean="0">
                          <a:effectLst/>
                        </a:rPr>
                        <a:t>100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9065" marR="13335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 smtClean="0">
                          <a:effectLst/>
                        </a:rPr>
                        <a:t>75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35890" marR="13652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 smtClean="0">
                          <a:effectLst/>
                          <a:latin typeface="Cambria"/>
                          <a:ea typeface="Cambria"/>
                          <a:cs typeface="Times New Roman"/>
                        </a:rPr>
                        <a:t>85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4455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2400" dirty="0" smtClean="0">
                          <a:effectLst/>
                          <a:latin typeface="Cambria"/>
                          <a:ea typeface="Cambria"/>
                          <a:cs typeface="Times New Roman"/>
                        </a:rPr>
                        <a:t>92</a:t>
                      </a: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id-ID" sz="2400" dirty="0"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93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>
                <a:effectLst/>
              </a:rPr>
              <a:t>Kriteria </a:t>
            </a:r>
            <a:r>
              <a:rPr lang="id-ID" dirty="0">
                <a:effectLst/>
              </a:rPr>
              <a:t>yang Dibuat SKPD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97015"/>
              </p:ext>
            </p:extLst>
          </p:nvPr>
        </p:nvGraphicFramePr>
        <p:xfrm>
          <a:off x="251519" y="1772815"/>
          <a:ext cx="8496944" cy="477734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774426"/>
                <a:gridCol w="5396523"/>
                <a:gridCol w="771707"/>
                <a:gridCol w="777144"/>
                <a:gridCol w="777144"/>
              </a:tblGrid>
              <a:tr h="587169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id-ID" sz="1800" dirty="0" smtClean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2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id-ID" sz="1800" dirty="0" smtClean="0">
                          <a:solidFill>
                            <a:schemeClr val="bg1"/>
                          </a:solidFill>
                          <a:effectLst/>
                        </a:rPr>
                        <a:t>ISU </a:t>
                      </a: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STRATEGIS/MASALAH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96520" algn="ctr">
                        <a:spcBef>
                          <a:spcPts val="775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ISU STRATEGIS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45812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5240" algn="ctr">
                        <a:spcBef>
                          <a:spcPts val="460"/>
                        </a:spcBef>
                        <a:spcAft>
                          <a:spcPts val="0"/>
                        </a:spcAft>
                      </a:pPr>
                      <a:r>
                        <a:rPr lang="id-ID" sz="1800" b="1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id-ID" sz="2400" b="1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23825" algn="ctr">
                        <a:spcBef>
                          <a:spcPts val="460"/>
                        </a:spcBef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spcBef>
                          <a:spcPts val="460"/>
                        </a:spcBef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774288">
                <a:tc>
                  <a:txBody>
                    <a:bodyPr/>
                    <a:lstStyle/>
                    <a:p>
                      <a:pPr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16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117475" marR="107950"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1.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Memiliki pengaruh yang </a:t>
                      </a:r>
                      <a:r>
                        <a:rPr lang="id-ID" sz="1800" dirty="0" smtClean="0">
                          <a:solidFill>
                            <a:schemeClr val="bg1"/>
                          </a:solidFill>
                          <a:effectLst/>
                        </a:rPr>
                        <a:t>signifikan terhadap </a:t>
                      </a: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pencapaian sasaran RPJMD kabupaten/kota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5" algn="ctr">
                        <a:lnSpc>
                          <a:spcPts val="1160"/>
                        </a:lnSpc>
                        <a:spcAft>
                          <a:spcPts val="0"/>
                        </a:spcAft>
                      </a:pPr>
                      <a:r>
                        <a:rPr lang="id-ID" sz="1800" b="1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id-ID" sz="2400" b="1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ctr">
                        <a:lnSpc>
                          <a:spcPts val="1160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160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623868">
                <a:tc>
                  <a:txBody>
                    <a:bodyPr/>
                    <a:lstStyle/>
                    <a:p>
                      <a:pPr marL="117475" marR="107950" algn="ctr">
                        <a:spcBef>
                          <a:spcPts val="175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2.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295910">
                        <a:spcBef>
                          <a:spcPts val="175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Merupakan salah satu indikator kinerja </a:t>
                      </a:r>
                      <a:r>
                        <a:rPr lang="id-ID" sz="1800" dirty="0" smtClean="0">
                          <a:solidFill>
                            <a:schemeClr val="bg1"/>
                          </a:solidFill>
                          <a:effectLst/>
                        </a:rPr>
                        <a:t>utama (</a:t>
                      </a: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IKU) SKPD-nya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5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1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id-ID" sz="2400" b="1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623868">
                <a:tc>
                  <a:txBody>
                    <a:bodyPr/>
                    <a:lstStyle/>
                    <a:p>
                      <a:pPr marL="15240" algn="ctr"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104140">
                        <a:spcBef>
                          <a:spcPts val="175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Dampak postiif yang ditimbulkan </a:t>
                      </a:r>
                      <a:r>
                        <a:rPr lang="id-ID" sz="1800" dirty="0" smtClean="0">
                          <a:solidFill>
                            <a:schemeClr val="bg1"/>
                          </a:solidFill>
                          <a:effectLst/>
                        </a:rPr>
                        <a:t>terhadap publik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5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id-ID" sz="2400" b="1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623868">
                <a:tc>
                  <a:txBody>
                    <a:bodyPr/>
                    <a:lstStyle/>
                    <a:p>
                      <a:pPr marL="15240" algn="ctr">
                        <a:spcBef>
                          <a:spcPts val="750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215" marR="308610">
                        <a:spcBef>
                          <a:spcPts val="175"/>
                        </a:spcBef>
                        <a:spcAft>
                          <a:spcPts val="0"/>
                        </a:spcAft>
                        <a:tabLst>
                          <a:tab pos="791210" algn="l"/>
                          <a:tab pos="1290955" algn="l"/>
                          <a:tab pos="1878965" algn="l"/>
                        </a:tabLs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Memiliki	daya	ungkit	</a:t>
                      </a:r>
                      <a:r>
                        <a:rPr lang="id-ID" sz="1800" spc="-30" dirty="0">
                          <a:solidFill>
                            <a:schemeClr val="bg1"/>
                          </a:solidFill>
                          <a:effectLst/>
                        </a:rPr>
                        <a:t>untuk </a:t>
                      </a:r>
                      <a:r>
                        <a:rPr lang="id-ID" sz="1800" dirty="0" smtClean="0">
                          <a:solidFill>
                            <a:schemeClr val="bg1"/>
                          </a:solidFill>
                          <a:effectLst/>
                        </a:rPr>
                        <a:t>pembangunan daerah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5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id-ID" sz="2400" b="1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504364">
                <a:tc>
                  <a:txBody>
                    <a:bodyPr/>
                    <a:lstStyle/>
                    <a:p>
                      <a:pPr marL="15240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215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Kemudahan untuk ditangani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5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1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id-ID" sz="2400" b="1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30810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581793">
                <a:tc gridSpan="2">
                  <a:txBody>
                    <a:bodyPr/>
                    <a:lstStyle/>
                    <a:p>
                      <a:pPr marR="50165" algn="r">
                        <a:lnSpc>
                          <a:spcPts val="1160"/>
                        </a:lnSpc>
                        <a:spcBef>
                          <a:spcPts val="175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solidFill>
                            <a:schemeClr val="bg1"/>
                          </a:solidFill>
                          <a:effectLst/>
                        </a:rPr>
                        <a:t>Jumlah hasil</a:t>
                      </a:r>
                      <a:r>
                        <a:rPr lang="id-ID" sz="1800" spc="1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id-ID" sz="1800" dirty="0" smtClean="0">
                          <a:solidFill>
                            <a:schemeClr val="bg1"/>
                          </a:solidFill>
                          <a:effectLst/>
                        </a:rPr>
                        <a:t>penilaian</a:t>
                      </a:r>
                      <a:r>
                        <a:rPr lang="id-ID" sz="2400" baseline="0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</a:p>
                    <a:p>
                      <a:pPr marR="50165" algn="r">
                        <a:lnSpc>
                          <a:spcPts val="1160"/>
                        </a:lnSpc>
                        <a:spcBef>
                          <a:spcPts val="175"/>
                        </a:spcBef>
                        <a:spcAft>
                          <a:spcPts val="0"/>
                        </a:spcAft>
                      </a:pPr>
                      <a:r>
                        <a:rPr lang="id-ID" sz="1800" spc="-10" dirty="0" smtClean="0">
                          <a:solidFill>
                            <a:schemeClr val="bg1"/>
                          </a:solidFill>
                          <a:effectLst/>
                        </a:rPr>
                        <a:t>Ranking</a:t>
                      </a:r>
                      <a:endParaRPr lang="id-ID" sz="240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3980" marR="78105" algn="ctr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1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id-ID" sz="24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12700" algn="ctr">
                        <a:spcAft>
                          <a:spcPts val="0"/>
                        </a:spcAft>
                      </a:pPr>
                      <a:r>
                        <a:rPr lang="id-ID" sz="1800" b="1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endParaRPr lang="id-ID" sz="2400" b="1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id-ID" sz="2400" b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117475">
                        <a:spcAft>
                          <a:spcPts val="0"/>
                        </a:spcAft>
                      </a:pPr>
                      <a:r>
                        <a:rPr lang="id-ID" sz="1800" b="0">
                          <a:solidFill>
                            <a:schemeClr val="bg1"/>
                          </a:solidFill>
                          <a:effectLst/>
                        </a:rPr>
                        <a:t>III</a:t>
                      </a:r>
                      <a:endParaRPr lang="id-ID" sz="2400" b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315">
                        <a:lnSpc>
                          <a:spcPts val="1155"/>
                        </a:lnSpc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116205"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</a:rPr>
                        <a:t>III</a:t>
                      </a:r>
                      <a:endParaRPr lang="id-ID" sz="2400" b="0" dirty="0">
                        <a:solidFill>
                          <a:schemeClr val="bg1"/>
                        </a:solidFill>
                        <a:effectLst/>
                        <a:latin typeface="Cambria"/>
                        <a:ea typeface="Cambria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669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3600" dirty="0">
                <a:effectLst/>
              </a:rPr>
              <a:t>USG (</a:t>
            </a:r>
            <a:r>
              <a:rPr lang="id-ID" sz="3600" i="1" dirty="0">
                <a:effectLst/>
              </a:rPr>
              <a:t>urgensi, seriousness, dan growth</a:t>
            </a:r>
            <a:r>
              <a:rPr lang="id-ID" sz="3600" dirty="0">
                <a:effectLst/>
              </a:rPr>
              <a:t>)</a:t>
            </a:r>
            <a:endParaRPr lang="id-ID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434522"/>
              </p:ext>
            </p:extLst>
          </p:nvPr>
        </p:nvGraphicFramePr>
        <p:xfrm>
          <a:off x="251519" y="1916832"/>
          <a:ext cx="8568953" cy="468051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722219"/>
                <a:gridCol w="4252349"/>
                <a:gridCol w="463916"/>
                <a:gridCol w="465201"/>
                <a:gridCol w="465201"/>
                <a:gridCol w="1155292"/>
                <a:gridCol w="1044775"/>
              </a:tblGrid>
              <a:tr h="93575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3200" b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90805" algn="ctr">
                        <a:spcBef>
                          <a:spcPts val="1050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NO</a:t>
                      </a:r>
                      <a:endParaRPr lang="id-ID" sz="2800" b="0" dirty="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3200" b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283210" algn="ctr">
                        <a:spcBef>
                          <a:spcPts val="1050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ISU STRATEGIS/MASALAH</a:t>
                      </a:r>
                      <a:endParaRPr lang="id-ID" sz="2800" b="0" dirty="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marL="176530" algn="ctr">
                        <a:spcBef>
                          <a:spcPts val="755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effectLst/>
                          <a:latin typeface="Calibri" pitchFamily="34" charset="0"/>
                          <a:cs typeface="Calibri" pitchFamily="34" charset="0"/>
                        </a:rPr>
                        <a:t>NILAI</a:t>
                      </a:r>
                      <a:endParaRPr lang="id-ID" sz="2800" b="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4000" b="0"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79375" algn="ctr">
                        <a:spcAft>
                          <a:spcPts val="0"/>
                        </a:spcAft>
                      </a:pPr>
                      <a:r>
                        <a:rPr lang="id-ID" sz="2000" b="0">
                          <a:effectLst/>
                          <a:latin typeface="Calibri" pitchFamily="34" charset="0"/>
                          <a:cs typeface="Calibri" pitchFamily="34" charset="0"/>
                        </a:rPr>
                        <a:t>TOTAL</a:t>
                      </a:r>
                      <a:endParaRPr lang="id-ID" sz="2800" b="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id-ID" sz="2400" b="0"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149225" marR="66040" indent="-64135" algn="ctr">
                        <a:spcAft>
                          <a:spcPts val="0"/>
                        </a:spcAft>
                      </a:pPr>
                      <a:r>
                        <a:rPr lang="id-ID" sz="2000" b="0">
                          <a:effectLst/>
                          <a:latin typeface="Calibri" pitchFamily="34" charset="0"/>
                          <a:cs typeface="Calibri" pitchFamily="34" charset="0"/>
                        </a:rPr>
                        <a:t>RANK ING</a:t>
                      </a:r>
                      <a:endParaRPr lang="id-ID" sz="2800" b="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42392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9850" algn="ctr">
                        <a:spcBef>
                          <a:spcPts val="460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effectLst/>
                          <a:latin typeface="Calibri" pitchFamily="34" charset="0"/>
                          <a:cs typeface="Calibri" pitchFamily="34" charset="0"/>
                        </a:rPr>
                        <a:t>U</a:t>
                      </a:r>
                      <a:endParaRPr lang="id-ID" sz="2800" b="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5715" algn="ctr">
                        <a:spcBef>
                          <a:spcPts val="460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  <a:endParaRPr lang="id-ID" sz="2800" b="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8580" algn="ctr">
                        <a:spcBef>
                          <a:spcPts val="460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effectLst/>
                          <a:latin typeface="Calibri" pitchFamily="34" charset="0"/>
                          <a:cs typeface="Calibri" pitchFamily="34" charset="0"/>
                        </a:rPr>
                        <a:t>G</a:t>
                      </a:r>
                      <a:endParaRPr lang="id-ID" sz="2800" b="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859793">
                <a:tc>
                  <a:txBody>
                    <a:bodyPr/>
                    <a:lstStyle/>
                    <a:p>
                      <a:pPr marR="119380" algn="ctr"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1.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850" marR="86360" algn="l">
                        <a:lnSpc>
                          <a:spcPct val="70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Pengelolaan barang dan aset belum optimal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75565" algn="ctr"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0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5080" algn="ctr"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  <a:endParaRPr lang="id-ID" sz="20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74295" algn="ctr"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  <a:endParaRPr lang="id-ID" sz="20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197485" marR="193675" algn="ctr"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  <a:endParaRPr lang="id-ID" sz="20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18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177165" marR="167005" algn="ctr"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III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15450">
                <a:tc>
                  <a:txBody>
                    <a:bodyPr/>
                    <a:lstStyle/>
                    <a:p>
                      <a:pPr marR="119380" algn="ctr">
                        <a:spcBef>
                          <a:spcPts val="560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2.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850" algn="l">
                        <a:lnSpc>
                          <a:spcPct val="70000"/>
                        </a:lnSpc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Ukuran kinerja pegawai (ASN dan PPPK) masih berdasarkan</a:t>
                      </a:r>
                    </a:p>
                    <a:p>
                      <a:pPr marL="69850" algn="l">
                        <a:lnSpc>
                          <a:spcPct val="70000"/>
                        </a:lnSpc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kehadiran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75565" algn="ctr"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5080" algn="ctr"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74295" algn="ctr"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197485" marR="193675" algn="ctr"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12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4445" algn="ctr"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I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27126">
                <a:tc>
                  <a:txBody>
                    <a:bodyPr/>
                    <a:lstStyle/>
                    <a:p>
                      <a:pPr marR="119380" algn="ctr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3.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850" algn="l">
                        <a:lnSpc>
                          <a:spcPct val="70000"/>
                        </a:lnSpc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Penataan arsip belum optimal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75565" algn="ctr"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5080" algn="ctr"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74295" algn="ctr"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197485" marR="193040" algn="ctr"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11</a:t>
                      </a:r>
                      <a:endParaRPr lang="id-ID" sz="20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174625" marR="167005" algn="ctr"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II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168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d-ID" sz="3200" dirty="0">
                <a:effectLst/>
              </a:rPr>
              <a:t>APKL (aktual, </a:t>
            </a:r>
            <a:r>
              <a:rPr lang="id-ID" sz="3200" dirty="0" smtClean="0">
                <a:effectLst/>
              </a:rPr>
              <a:t>problematik, kekhalayakan</a:t>
            </a:r>
            <a:r>
              <a:rPr lang="id-ID" sz="3200" dirty="0">
                <a:effectLst/>
              </a:rPr>
              <a:t>, kelayakan</a:t>
            </a:r>
            <a:r>
              <a:rPr lang="id-ID" sz="3200" dirty="0" smtClean="0">
                <a:effectLst/>
              </a:rPr>
              <a:t>).</a:t>
            </a:r>
            <a:endParaRPr lang="id-ID" sz="32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170240"/>
              </p:ext>
            </p:extLst>
          </p:nvPr>
        </p:nvGraphicFramePr>
        <p:xfrm>
          <a:off x="251524" y="1988840"/>
          <a:ext cx="8640955" cy="468052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761142"/>
                <a:gridCol w="3674844"/>
                <a:gridCol w="480720"/>
                <a:gridCol w="480720"/>
                <a:gridCol w="480720"/>
                <a:gridCol w="480720"/>
                <a:gridCol w="1199132"/>
                <a:gridCol w="1082957"/>
              </a:tblGrid>
              <a:tr h="830268">
                <a:tc row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id-ID" sz="32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93980" algn="ctr">
                        <a:lnSpc>
                          <a:spcPct val="80000"/>
                        </a:lnSpc>
                        <a:spcBef>
                          <a:spcPts val="1075"/>
                        </a:spcBef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NO</a:t>
                      </a:r>
                      <a:endParaRPr lang="id-ID" sz="2800" dirty="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id-ID" sz="3200"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106045" algn="ctr">
                        <a:lnSpc>
                          <a:spcPct val="80000"/>
                        </a:lnSpc>
                        <a:spcBef>
                          <a:spcPts val="1075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Calibri" pitchFamily="34" charset="0"/>
                          <a:cs typeface="Calibri" pitchFamily="34" charset="0"/>
                        </a:rPr>
                        <a:t>ISU STRATEGIS/MASALAH</a:t>
                      </a:r>
                      <a:endParaRPr lang="id-ID" sz="280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marL="288925" algn="ctr">
                        <a:lnSpc>
                          <a:spcPct val="80000"/>
                        </a:lnSpc>
                        <a:spcBef>
                          <a:spcPts val="775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Calibri" pitchFamily="34" charset="0"/>
                          <a:cs typeface="Calibri" pitchFamily="34" charset="0"/>
                        </a:rPr>
                        <a:t>NILAI</a:t>
                      </a:r>
                      <a:endParaRPr lang="id-ID" sz="280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id-ID" sz="4000"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81915"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Calibri" pitchFamily="34" charset="0"/>
                          <a:cs typeface="Calibri" pitchFamily="34" charset="0"/>
                        </a:rPr>
                        <a:t>TOTAL</a:t>
                      </a:r>
                      <a:endParaRPr lang="id-ID" sz="280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</a:pPr>
                      <a:r>
                        <a:rPr lang="id-ID" sz="2800"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</a:p>
                    <a:p>
                      <a:pPr marL="152400" marR="62230" indent="-64770" algn="ctr">
                        <a:lnSpc>
                          <a:spcPct val="8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Calibri" pitchFamily="34" charset="0"/>
                          <a:cs typeface="Calibri" pitchFamily="34" charset="0"/>
                        </a:rPr>
                        <a:t>RANK ING</a:t>
                      </a:r>
                      <a:endParaRPr lang="id-ID" sz="280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</a:tr>
              <a:tr h="672121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80000"/>
                        </a:lnSpc>
                        <a:spcBef>
                          <a:spcPts val="460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Calibri" pitchFamily="34" charset="0"/>
                          <a:cs typeface="Calibri" pitchFamily="34" charset="0"/>
                        </a:rPr>
                        <a:t>A</a:t>
                      </a:r>
                      <a:endParaRPr lang="id-ID" sz="280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620" algn="ctr">
                        <a:lnSpc>
                          <a:spcPct val="80000"/>
                        </a:lnSpc>
                        <a:spcBef>
                          <a:spcPts val="460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  <a:endParaRPr lang="id-ID" sz="280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80000"/>
                        </a:lnSpc>
                        <a:spcBef>
                          <a:spcPts val="460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Calibri" pitchFamily="34" charset="0"/>
                          <a:cs typeface="Calibri" pitchFamily="34" charset="0"/>
                        </a:rPr>
                        <a:t>K</a:t>
                      </a:r>
                      <a:endParaRPr lang="id-ID" sz="280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80000"/>
                        </a:lnSpc>
                        <a:spcBef>
                          <a:spcPts val="460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Calibri" pitchFamily="34" charset="0"/>
                          <a:cs typeface="Calibri" pitchFamily="34" charset="0"/>
                        </a:rPr>
                        <a:t>L</a:t>
                      </a:r>
                      <a:endParaRPr lang="id-ID" sz="280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</a:tr>
              <a:tr h="757278">
                <a:tc>
                  <a:txBody>
                    <a:bodyPr/>
                    <a:lstStyle/>
                    <a:p>
                      <a:pPr marL="130810" algn="ctr">
                        <a:lnSpc>
                          <a:spcPct val="8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1.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6675" marR="106045" algn="l">
                        <a:lnSpc>
                          <a:spcPct val="80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Pengelolaan barang dan </a:t>
                      </a:r>
                      <a:r>
                        <a:rPr lang="id-ID" sz="2000" b="0" dirty="0" smtClean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aset belum </a:t>
                      </a: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optimal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8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8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8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8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0660" marR="190500" algn="ctr">
                        <a:lnSpc>
                          <a:spcPct val="8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172085" algn="ctr">
                        <a:lnSpc>
                          <a:spcPct val="80000"/>
                        </a:lnSpc>
                        <a:spcBef>
                          <a:spcPts val="655"/>
                        </a:spcBef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Calibri" pitchFamily="34" charset="0"/>
                          <a:cs typeface="Calibri" pitchFamily="34" charset="0"/>
                        </a:rPr>
                        <a:t>III</a:t>
                      </a:r>
                      <a:endParaRPr lang="id-ID" sz="280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</a:tr>
              <a:tr h="1348805">
                <a:tc>
                  <a:txBody>
                    <a:bodyPr/>
                    <a:lstStyle/>
                    <a:p>
                      <a:pPr marL="130810" algn="ctr">
                        <a:lnSpc>
                          <a:spcPct val="80000"/>
                        </a:lnSpc>
                        <a:spcBef>
                          <a:spcPts val="1040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2.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6675" marR="107315" algn="l">
                        <a:lnSpc>
                          <a:spcPct val="80000"/>
                        </a:lnSpc>
                        <a:spcBef>
                          <a:spcPts val="440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Ukuran kinerja pegawai (ASN dan PPPK) masih berdasarkan kehadiran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id-ID" sz="32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6350"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id-ID" sz="32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6350"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id-ID" sz="32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6985"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id-ID" sz="32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6985"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id-ID" sz="32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200660" marR="190500"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16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</a:pPr>
                      <a:r>
                        <a:rPr lang="id-ID" sz="3200"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12065" algn="ctr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id-ID" sz="2000">
                          <a:effectLst/>
                          <a:latin typeface="Calibri" pitchFamily="34" charset="0"/>
                          <a:cs typeface="Calibri" pitchFamily="34" charset="0"/>
                        </a:rPr>
                        <a:t>I</a:t>
                      </a:r>
                      <a:endParaRPr lang="id-ID" sz="280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</a:tr>
              <a:tr h="1072049">
                <a:tc>
                  <a:txBody>
                    <a:bodyPr/>
                    <a:lstStyle/>
                    <a:p>
                      <a:pPr marL="130810" algn="ctr">
                        <a:lnSpc>
                          <a:spcPct val="80000"/>
                        </a:lnSpc>
                        <a:spcBef>
                          <a:spcPts val="580"/>
                        </a:spcBef>
                        <a:spcAft>
                          <a:spcPts val="0"/>
                        </a:spcAft>
                      </a:pPr>
                      <a:r>
                        <a:rPr lang="id-ID" sz="2000" b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3.</a:t>
                      </a:r>
                      <a:endParaRPr lang="id-ID" sz="2800" b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6675" marR="477520" algn="l">
                        <a:lnSpc>
                          <a:spcPct val="80000"/>
                        </a:lnSpc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Penataan arsip belum optimal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6350" algn="ctr">
                        <a:lnSpc>
                          <a:spcPct val="8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6350" algn="ctr">
                        <a:lnSpc>
                          <a:spcPct val="8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6985" algn="ctr">
                        <a:lnSpc>
                          <a:spcPct val="8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3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6985" algn="ctr">
                        <a:lnSpc>
                          <a:spcPct val="8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4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18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L="200660" marR="190500" algn="ctr">
                        <a:lnSpc>
                          <a:spcPct val="8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2000" b="0" dirty="0"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14</a:t>
                      </a:r>
                      <a:endParaRPr lang="id-ID" sz="2800" b="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id-ID" sz="18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 </a:t>
                      </a:r>
                      <a:endParaRPr lang="id-ID" sz="2800" dirty="0"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  <a:p>
                      <a:pPr marR="196850" algn="ctr">
                        <a:lnSpc>
                          <a:spcPct val="8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id-ID" sz="2000" dirty="0">
                          <a:effectLst/>
                          <a:latin typeface="Calibri" pitchFamily="34" charset="0"/>
                          <a:cs typeface="Calibri" pitchFamily="34" charset="0"/>
                        </a:rPr>
                        <a:t>II</a:t>
                      </a:r>
                      <a:endParaRPr lang="id-ID" sz="2800" dirty="0">
                        <a:effectLst/>
                        <a:latin typeface="Calibri" pitchFamily="34" charset="0"/>
                        <a:ea typeface="Cambria"/>
                        <a:cs typeface="Calibri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306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Mari kita coba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47033583"/>
              </p:ext>
            </p:extLst>
          </p:nvPr>
        </p:nvGraphicFramePr>
        <p:xfrm>
          <a:off x="1115616" y="174551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059832" y="580526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id-ID" dirty="0" smtClean="0"/>
              <a:t>Per kelompok Meja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928240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KONSEP DIAGNOSA </a:t>
            </a:r>
            <a:r>
              <a:rPr lang="id-ID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ORGANISASI</a:t>
            </a:r>
            <a:endParaRPr lang="id-ID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17373432"/>
              </p:ext>
            </p:extLst>
          </p:nvPr>
        </p:nvGraphicFramePr>
        <p:xfrm>
          <a:off x="-108520" y="1700808"/>
          <a:ext cx="9361040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3810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KONSEP DIAGNOSA </a:t>
            </a:r>
            <a:r>
              <a:rPr lang="id-ID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ORGANISASI</a:t>
            </a:r>
            <a:endParaRPr lang="id-ID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67543795"/>
              </p:ext>
            </p:extLst>
          </p:nvPr>
        </p:nvGraphicFramePr>
        <p:xfrm>
          <a:off x="323528" y="1700808"/>
          <a:ext cx="849694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775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/>
              <a:t>bertahan </a:t>
            </a:r>
            <a:r>
              <a:rPr lang="id-ID" dirty="0" smtClean="0"/>
              <a:t>hidup, beradaptasi, atau </a:t>
            </a:r>
            <a:r>
              <a:rPr lang="id-ID" dirty="0"/>
              <a:t>mati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13255046"/>
              </p:ext>
            </p:extLst>
          </p:nvPr>
        </p:nvGraphicFramePr>
        <p:xfrm>
          <a:off x="179512" y="1556792"/>
          <a:ext cx="8784976" cy="237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49291823"/>
              </p:ext>
            </p:extLst>
          </p:nvPr>
        </p:nvGraphicFramePr>
        <p:xfrm>
          <a:off x="375853" y="3789040"/>
          <a:ext cx="8784976" cy="2896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36922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b="1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KONSEP DIAGNOSA </a:t>
            </a:r>
            <a:r>
              <a:rPr lang="id-ID" b="1" dirty="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ORGANISASI</a:t>
            </a:r>
            <a:endParaRPr lang="id-ID" dirty="0">
              <a:solidFill>
                <a:srgbClr val="FF0000"/>
              </a:solidFill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05203484"/>
              </p:ext>
            </p:extLst>
          </p:nvPr>
        </p:nvGraphicFramePr>
        <p:xfrm>
          <a:off x="323528" y="1700808"/>
          <a:ext cx="8496944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6114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lang="id-ID" sz="2400" dirty="0"/>
              <a:t>Proses Diagnosa Organisasi dan Implementasi Rencana Aksi</a:t>
            </a:r>
          </a:p>
        </p:txBody>
      </p:sp>
      <p:pic>
        <p:nvPicPr>
          <p:cNvPr id="5" name="image1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528" y="1340768"/>
            <a:ext cx="856895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98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764705"/>
            <a:ext cx="864096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2957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/>
              <a:t>elemen pokok </a:t>
            </a:r>
            <a:r>
              <a:rPr lang="id-ID" sz="3200" dirty="0" smtClean="0"/>
              <a:t>aparatur negara/pemerintah</a:t>
            </a:r>
            <a:endParaRPr lang="id-ID" sz="32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48481160"/>
              </p:ext>
            </p:extLst>
          </p:nvPr>
        </p:nvGraphicFramePr>
        <p:xfrm>
          <a:off x="467544" y="2060848"/>
          <a:ext cx="8352928" cy="41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6070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/>
              <a:t>5 (lima) Komponen Pengungkit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13858263"/>
              </p:ext>
            </p:extLst>
          </p:nvPr>
        </p:nvGraphicFramePr>
        <p:xfrm>
          <a:off x="467544" y="2060848"/>
          <a:ext cx="8352928" cy="4136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671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8 (delapan) Area Perubahan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7262159"/>
              </p:ext>
            </p:extLst>
          </p:nvPr>
        </p:nvGraphicFramePr>
        <p:xfrm>
          <a:off x="395536" y="1700808"/>
          <a:ext cx="8424936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796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Manfaat mendiagnosa organisasi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91739677"/>
              </p:ext>
            </p:extLst>
          </p:nvPr>
        </p:nvGraphicFramePr>
        <p:xfrm>
          <a:off x="251520" y="1772816"/>
          <a:ext cx="8712968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9966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salah mendiagnosa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42648942"/>
              </p:ext>
            </p:extLst>
          </p:nvPr>
        </p:nvGraphicFramePr>
        <p:xfrm>
          <a:off x="0" y="1916832"/>
          <a:ext cx="9144000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208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alur </a:t>
            </a:r>
            <a:r>
              <a:rPr lang="id-ID" dirty="0" smtClean="0"/>
              <a:t>pikir </a:t>
            </a:r>
            <a:r>
              <a:rPr lang="id-ID" dirty="0"/>
              <a:t>diagnosa organisasi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521042432"/>
              </p:ext>
            </p:extLst>
          </p:nvPr>
        </p:nvGraphicFramePr>
        <p:xfrm>
          <a:off x="179512" y="1772816"/>
          <a:ext cx="8784976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858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grpSp>
        <p:nvGrpSpPr>
          <p:cNvPr id="4" name="Group 1"/>
          <p:cNvGrpSpPr>
            <a:grpSpLocks/>
          </p:cNvGrpSpPr>
          <p:nvPr/>
        </p:nvGrpSpPr>
        <p:grpSpPr bwMode="auto">
          <a:xfrm>
            <a:off x="395536" y="764704"/>
            <a:ext cx="8554884" cy="5688632"/>
            <a:chOff x="0" y="0"/>
            <a:chExt cx="6091" cy="3550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" y="46"/>
              <a:ext cx="5978" cy="3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5" y="5"/>
              <a:ext cx="6081" cy="3540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07297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keberhasilan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66377162"/>
              </p:ext>
            </p:extLst>
          </p:nvPr>
        </p:nvGraphicFramePr>
        <p:xfrm>
          <a:off x="0" y="1556792"/>
          <a:ext cx="9144000" cy="530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3461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/>
          <a:lstStyle/>
          <a:p>
            <a:r>
              <a:rPr lang="id-ID" dirty="0"/>
              <a:t>Alur Pikir Komprehensif Diagnosa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40768"/>
            <a:ext cx="8712968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953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Mari kita coba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75003239"/>
              </p:ext>
            </p:extLst>
          </p:nvPr>
        </p:nvGraphicFramePr>
        <p:xfrm>
          <a:off x="1115616" y="174551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059832" y="580526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id-ID" dirty="0" smtClean="0"/>
              <a:t>Per  Orang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27931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pPr algn="l"/>
            <a:r>
              <a:rPr lang="id-ID" dirty="0">
                <a:solidFill>
                  <a:srgbClr val="FFFF00"/>
                </a:solidFill>
                <a:effectLst/>
              </a:rPr>
              <a:t>Perubahan</a:t>
            </a:r>
            <a:endParaRPr lang="id-ID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417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>
                <a:effectLst/>
              </a:rPr>
              <a:t>Tahapan Melakukan Perubahan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93741237"/>
              </p:ext>
            </p:extLst>
          </p:nvPr>
        </p:nvGraphicFramePr>
        <p:xfrm>
          <a:off x="251520" y="1772816"/>
          <a:ext cx="8640960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5253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>
                <a:effectLst/>
              </a:rPr>
              <a:t>Tahapan Melakukan Perubahan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56951818"/>
              </p:ext>
            </p:extLst>
          </p:nvPr>
        </p:nvGraphicFramePr>
        <p:xfrm>
          <a:off x="251520" y="1772816"/>
          <a:ext cx="8640960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5945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effectLst/>
              </a:rPr>
              <a:t>Teknik Analisis Manajemen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238215"/>
              </p:ext>
            </p:extLst>
          </p:nvPr>
        </p:nvGraphicFramePr>
        <p:xfrm>
          <a:off x="179512" y="1628800"/>
          <a:ext cx="878497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5793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effectLst/>
              </a:rPr>
              <a:t>Teknik Analisis Manajemen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14481149"/>
              </p:ext>
            </p:extLst>
          </p:nvPr>
        </p:nvGraphicFramePr>
        <p:xfrm>
          <a:off x="179512" y="1628800"/>
          <a:ext cx="878497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4542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effectLst/>
              </a:rPr>
              <a:t>Teknik Analisis Manajemen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69003304"/>
              </p:ext>
            </p:extLst>
          </p:nvPr>
        </p:nvGraphicFramePr>
        <p:xfrm>
          <a:off x="179512" y="1628800"/>
          <a:ext cx="878497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7376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effectLst/>
              </a:rPr>
              <a:t>Teknik Analisis Manajemen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368308602"/>
              </p:ext>
            </p:extLst>
          </p:nvPr>
        </p:nvGraphicFramePr>
        <p:xfrm>
          <a:off x="179512" y="1628800"/>
          <a:ext cx="878497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88358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 anchor="ctr">
            <a:normAutofit/>
          </a:bodyPr>
          <a:lstStyle/>
          <a:p>
            <a:r>
              <a:rPr lang="id-ID" dirty="0">
                <a:effectLst/>
              </a:rPr>
              <a:t>Teknik Analisis Manajemen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61972520"/>
              </p:ext>
            </p:extLst>
          </p:nvPr>
        </p:nvGraphicFramePr>
        <p:xfrm>
          <a:off x="179512" y="1196752"/>
          <a:ext cx="8784976" cy="5544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7376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organisasi sektor publik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7973869"/>
              </p:ext>
            </p:extLst>
          </p:nvPr>
        </p:nvGraphicFramePr>
        <p:xfrm>
          <a:off x="0" y="1556792"/>
          <a:ext cx="9144000" cy="5301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09706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effectLst/>
              </a:rPr>
              <a:t>Tree Diagram</a:t>
            </a:r>
            <a:endParaRPr lang="id-ID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46" y="2132856"/>
            <a:ext cx="8874950" cy="4345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415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4800" dirty="0">
                <a:solidFill>
                  <a:srgbClr val="FFFF00"/>
                </a:solidFill>
              </a:rPr>
              <a:t>Pohon Analisis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2286000" y="2001029"/>
            <a:ext cx="66784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>
                <a:solidFill>
                  <a:srgbClr val="FFFF00"/>
                </a:solidFill>
              </a:rPr>
              <a:t>1.Pohon Masalah</a:t>
            </a:r>
          </a:p>
          <a:p>
            <a:r>
              <a:rPr lang="id-ID" sz="2400" dirty="0">
                <a:solidFill>
                  <a:srgbClr val="FFFF00"/>
                </a:solidFill>
              </a:rPr>
              <a:t>• Pohon Masalah adalah suatu teknik untuk</a:t>
            </a:r>
          </a:p>
          <a:p>
            <a:r>
              <a:rPr lang="id-ID" sz="2400" dirty="0">
                <a:solidFill>
                  <a:srgbClr val="FFFF00"/>
                </a:solidFill>
              </a:rPr>
              <a:t>mengidentifikasikan semua masalah dalam</a:t>
            </a:r>
          </a:p>
          <a:p>
            <a:r>
              <a:rPr lang="id-ID" sz="2400" dirty="0">
                <a:solidFill>
                  <a:srgbClr val="FFFF00"/>
                </a:solidFill>
              </a:rPr>
              <a:t>suatu situasi tertentu dan memperagakan</a:t>
            </a:r>
          </a:p>
          <a:p>
            <a:r>
              <a:rPr lang="id-ID" sz="2400" dirty="0">
                <a:solidFill>
                  <a:srgbClr val="FFFF00"/>
                </a:solidFill>
              </a:rPr>
              <a:t>informasi ini sebagai rangkaian hubungan </a:t>
            </a:r>
            <a:r>
              <a:rPr lang="id-ID" sz="2400" dirty="0" smtClean="0">
                <a:solidFill>
                  <a:srgbClr val="FFFF00"/>
                </a:solidFill>
              </a:rPr>
              <a:t>sebab akibat</a:t>
            </a:r>
            <a:r>
              <a:rPr lang="id-ID" sz="2400" dirty="0">
                <a:solidFill>
                  <a:srgbClr val="FFFF00"/>
                </a:solidFill>
              </a:rPr>
              <a:t>.</a:t>
            </a:r>
          </a:p>
          <a:p>
            <a:r>
              <a:rPr lang="id-ID" sz="2400" dirty="0">
                <a:solidFill>
                  <a:srgbClr val="FFFF00"/>
                </a:solidFill>
              </a:rPr>
              <a:t>• Tujuan</a:t>
            </a:r>
          </a:p>
          <a:p>
            <a:r>
              <a:rPr lang="id-ID" sz="2400" dirty="0">
                <a:solidFill>
                  <a:srgbClr val="FFFF00"/>
                </a:solidFill>
              </a:rPr>
              <a:t>Mengidentifikasi masalah utama dan </a:t>
            </a:r>
            <a:r>
              <a:rPr lang="id-ID" sz="2400" dirty="0" smtClean="0">
                <a:solidFill>
                  <a:srgbClr val="FFFF00"/>
                </a:solidFill>
              </a:rPr>
              <a:t>hubungan sebab </a:t>
            </a:r>
            <a:r>
              <a:rPr lang="id-ID" sz="2400" dirty="0">
                <a:solidFill>
                  <a:srgbClr val="FFFF00"/>
                </a:solidFill>
              </a:rPr>
              <a:t>akibat utama mereka.</a:t>
            </a:r>
          </a:p>
          <a:p>
            <a:r>
              <a:rPr lang="id-ID" sz="2400" dirty="0">
                <a:solidFill>
                  <a:srgbClr val="FFFF00"/>
                </a:solidFill>
              </a:rPr>
              <a:t>• Outuput</a:t>
            </a:r>
          </a:p>
          <a:p>
            <a:r>
              <a:rPr lang="id-ID" sz="2400" dirty="0">
                <a:solidFill>
                  <a:srgbClr val="FFFF00"/>
                </a:solidFill>
              </a:rPr>
              <a:t>Pohon permasalahan dengan sebab dan akibat</a:t>
            </a:r>
          </a:p>
        </p:txBody>
      </p:sp>
    </p:spTree>
    <p:extLst>
      <p:ext uri="{BB962C8B-B14F-4D97-AF65-F5344CB8AC3E}">
        <p14:creationId xmlns:p14="http://schemas.microsoft.com/office/powerpoint/2010/main" val="7048234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2286000" y="1857013"/>
            <a:ext cx="66784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>
                <a:solidFill>
                  <a:srgbClr val="FFFF00"/>
                </a:solidFill>
              </a:rPr>
              <a:t>2.Pohon Sasaran</a:t>
            </a:r>
          </a:p>
          <a:p>
            <a:r>
              <a:rPr lang="id-ID" sz="2400" dirty="0">
                <a:solidFill>
                  <a:srgbClr val="FFFF00"/>
                </a:solidFill>
              </a:rPr>
              <a:t>• Pohon sasaran adalah teknik untuk</a:t>
            </a:r>
          </a:p>
          <a:p>
            <a:r>
              <a:rPr lang="id-ID" sz="2400" dirty="0">
                <a:solidFill>
                  <a:srgbClr val="FFFF00"/>
                </a:solidFill>
              </a:rPr>
              <a:t>mengidentifikasi sasaran yang ingin diwujudkan.</a:t>
            </a:r>
          </a:p>
          <a:p>
            <a:r>
              <a:rPr lang="id-ID" sz="2400" dirty="0">
                <a:solidFill>
                  <a:srgbClr val="FFFF00"/>
                </a:solidFill>
              </a:rPr>
              <a:t>Pohon sasaran merupakan rangkaian sebab</a:t>
            </a:r>
          </a:p>
          <a:p>
            <a:r>
              <a:rPr lang="id-ID" sz="2400" dirty="0">
                <a:solidFill>
                  <a:srgbClr val="FFFF00"/>
                </a:solidFill>
              </a:rPr>
              <a:t>akibat yang pernyataannya merupakan</a:t>
            </a:r>
          </a:p>
          <a:p>
            <a:r>
              <a:rPr lang="id-ID" sz="2400" dirty="0">
                <a:solidFill>
                  <a:srgbClr val="FFFF00"/>
                </a:solidFill>
              </a:rPr>
              <a:t>kebalikan dari pernyataan pada pohon masalah</a:t>
            </a:r>
          </a:p>
          <a:p>
            <a:r>
              <a:rPr lang="id-ID" sz="2400" dirty="0">
                <a:solidFill>
                  <a:srgbClr val="FFFF00"/>
                </a:solidFill>
              </a:rPr>
              <a:t>Semua pernyataan dari pohon masalah</a:t>
            </a:r>
          </a:p>
          <a:p>
            <a:r>
              <a:rPr lang="id-ID" sz="2400" dirty="0">
                <a:solidFill>
                  <a:srgbClr val="FFFF00"/>
                </a:solidFill>
              </a:rPr>
              <a:t>mengandung pengertian negatif, sedangkan</a:t>
            </a:r>
          </a:p>
          <a:p>
            <a:r>
              <a:rPr lang="id-ID" sz="2400" dirty="0">
                <a:solidFill>
                  <a:srgbClr val="FFFF00"/>
                </a:solidFill>
              </a:rPr>
              <a:t>semuapernyataan dalam pohon sasaran</a:t>
            </a:r>
          </a:p>
          <a:p>
            <a:r>
              <a:rPr lang="id-ID" sz="2400" dirty="0">
                <a:solidFill>
                  <a:srgbClr val="FFFF00"/>
                </a:solidFill>
              </a:rPr>
              <a:t>mengandung pengertian positif.</a:t>
            </a:r>
          </a:p>
        </p:txBody>
      </p:sp>
    </p:spTree>
    <p:extLst>
      <p:ext uri="{BB962C8B-B14F-4D97-AF65-F5344CB8AC3E}">
        <p14:creationId xmlns:p14="http://schemas.microsoft.com/office/powerpoint/2010/main" val="41754565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Rectangle 2"/>
          <p:cNvSpPr/>
          <p:nvPr/>
        </p:nvSpPr>
        <p:spPr>
          <a:xfrm>
            <a:off x="2286000" y="2136339"/>
            <a:ext cx="66784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>
                <a:solidFill>
                  <a:srgbClr val="FFFF00"/>
                </a:solidFill>
              </a:rPr>
              <a:t>3.Pohon Alternatif</a:t>
            </a:r>
          </a:p>
          <a:p>
            <a:r>
              <a:rPr lang="id-ID" sz="2400" dirty="0">
                <a:solidFill>
                  <a:srgbClr val="FFFF00"/>
                </a:solidFill>
              </a:rPr>
              <a:t>• Pohon alternatif adalah suatu teknik</a:t>
            </a:r>
          </a:p>
          <a:p>
            <a:r>
              <a:rPr lang="id-ID" sz="2400" dirty="0">
                <a:solidFill>
                  <a:srgbClr val="FFFF00"/>
                </a:solidFill>
              </a:rPr>
              <a:t>untuk mengidentifikasikan alternatifalternatif pemecahan atau tindakan</a:t>
            </a:r>
          </a:p>
          <a:p>
            <a:r>
              <a:rPr lang="id-ID" sz="2400" dirty="0">
                <a:solidFill>
                  <a:srgbClr val="FFFF00"/>
                </a:solidFill>
              </a:rPr>
              <a:t>yang dapat diambil untuk</a:t>
            </a:r>
          </a:p>
          <a:p>
            <a:r>
              <a:rPr lang="id-ID" sz="2400" dirty="0">
                <a:solidFill>
                  <a:srgbClr val="FFFF00"/>
                </a:solidFill>
              </a:rPr>
              <a:t>mewujudkan sasaran tertentu dan</a:t>
            </a:r>
          </a:p>
          <a:p>
            <a:r>
              <a:rPr lang="id-ID" sz="2400" dirty="0">
                <a:solidFill>
                  <a:srgbClr val="FFFF00"/>
                </a:solidFill>
              </a:rPr>
              <a:t>memperagakan informasi ini kedalam</a:t>
            </a:r>
          </a:p>
          <a:p>
            <a:r>
              <a:rPr lang="id-ID" sz="2400" dirty="0">
                <a:solidFill>
                  <a:srgbClr val="FFFF00"/>
                </a:solidFill>
              </a:rPr>
              <a:t>format yang sederhana.</a:t>
            </a:r>
          </a:p>
        </p:txBody>
      </p:sp>
    </p:spTree>
    <p:extLst>
      <p:ext uri="{BB962C8B-B14F-4D97-AF65-F5344CB8AC3E}">
        <p14:creationId xmlns:p14="http://schemas.microsoft.com/office/powerpoint/2010/main" val="26314533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>
                <a:effectLst/>
              </a:rPr>
              <a:t>Fish Bone Diagram </a:t>
            </a:r>
            <a:r>
              <a:rPr lang="id-ID" dirty="0" smtClean="0">
                <a:effectLst/>
              </a:rPr>
              <a:t>Model</a:t>
            </a:r>
            <a:endParaRPr lang="id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024" y="1988840"/>
            <a:ext cx="9612560" cy="4648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74658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81163"/>
            <a:ext cx="8640960" cy="4990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5136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SWOT</a:t>
            </a:r>
            <a:endParaRPr lang="id-ID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0451549"/>
              </p:ext>
            </p:extLst>
          </p:nvPr>
        </p:nvGraphicFramePr>
        <p:xfrm>
          <a:off x="611560" y="1700808"/>
          <a:ext cx="8208912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3085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4800" dirty="0">
                <a:solidFill>
                  <a:srgbClr val="FFFF00"/>
                </a:solidFill>
              </a:rPr>
              <a:t>Pohon Analisis</a:t>
            </a:r>
            <a:endParaRPr lang="id-ID" dirty="0"/>
          </a:p>
        </p:txBody>
      </p:sp>
      <p:sp>
        <p:nvSpPr>
          <p:cNvPr id="3" name="Rectangle 2"/>
          <p:cNvSpPr/>
          <p:nvPr/>
        </p:nvSpPr>
        <p:spPr>
          <a:xfrm>
            <a:off x="2286000" y="2551837"/>
            <a:ext cx="66784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>
                <a:solidFill>
                  <a:srgbClr val="FFFF00"/>
                </a:solidFill>
              </a:rPr>
              <a:t>Memilih sasaran dengan menggunakan</a:t>
            </a:r>
          </a:p>
          <a:p>
            <a:r>
              <a:rPr lang="id-ID" sz="2400" dirty="0">
                <a:solidFill>
                  <a:srgbClr val="FFFF00"/>
                </a:solidFill>
              </a:rPr>
              <a:t>pohon analisis dilakukan melalui 3</a:t>
            </a:r>
          </a:p>
          <a:p>
            <a:r>
              <a:rPr lang="id-ID" sz="2400" dirty="0">
                <a:solidFill>
                  <a:srgbClr val="FFFF00"/>
                </a:solidFill>
              </a:rPr>
              <a:t>(tiga) langkah yaitu:</a:t>
            </a:r>
          </a:p>
          <a:p>
            <a:r>
              <a:rPr lang="id-ID" sz="2400" dirty="0">
                <a:solidFill>
                  <a:srgbClr val="FFFF00"/>
                </a:solidFill>
              </a:rPr>
              <a:t>1. Pohon Masalah</a:t>
            </a:r>
          </a:p>
          <a:p>
            <a:r>
              <a:rPr lang="id-ID" sz="2400" dirty="0">
                <a:solidFill>
                  <a:srgbClr val="FFFF00"/>
                </a:solidFill>
              </a:rPr>
              <a:t>2. Pohon Sasaran</a:t>
            </a:r>
          </a:p>
          <a:p>
            <a:r>
              <a:rPr lang="id-ID" sz="2400" dirty="0">
                <a:solidFill>
                  <a:srgbClr val="FFFF00"/>
                </a:solidFill>
              </a:rPr>
              <a:t>3. Pohon Alternatif</a:t>
            </a:r>
          </a:p>
        </p:txBody>
      </p:sp>
    </p:spTree>
    <p:extLst>
      <p:ext uri="{BB962C8B-B14F-4D97-AF65-F5344CB8AC3E}">
        <p14:creationId xmlns:p14="http://schemas.microsoft.com/office/powerpoint/2010/main" val="2598110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Fishbone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0" y="2551837"/>
            <a:ext cx="65344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Diagram Fishbone telah menciptakan ide cemerlang yang dapat membantu dan memampukan setiap orang atau organisasi/perusahaan dalam menyelesaikan masalah dengan tuntas sampai ke akarnya</a:t>
            </a:r>
          </a:p>
        </p:txBody>
      </p:sp>
    </p:spTree>
    <p:extLst>
      <p:ext uri="{BB962C8B-B14F-4D97-AF65-F5344CB8AC3E}">
        <p14:creationId xmlns:p14="http://schemas.microsoft.com/office/powerpoint/2010/main" val="2078566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Diagram Fishbone</a:t>
            </a:r>
          </a:p>
        </p:txBody>
      </p:sp>
      <p:sp>
        <p:nvSpPr>
          <p:cNvPr id="3" name="Rectangle 2"/>
          <p:cNvSpPr/>
          <p:nvPr/>
        </p:nvSpPr>
        <p:spPr>
          <a:xfrm>
            <a:off x="611560" y="2348880"/>
            <a:ext cx="82809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dirty="0"/>
              <a:t>Langkah-Langkah Pembuatan Fishbone </a:t>
            </a:r>
            <a:r>
              <a:rPr lang="id-ID" sz="2800" dirty="0" smtClean="0"/>
              <a:t>Diagram</a:t>
            </a:r>
          </a:p>
          <a:p>
            <a:r>
              <a:rPr lang="id-ID" sz="2800" dirty="0"/>
              <a:t>Langkah 1: Menyepakati pernyataan </a:t>
            </a:r>
            <a:r>
              <a:rPr lang="id-ID" sz="2800" dirty="0" smtClean="0"/>
              <a:t>masalah</a:t>
            </a:r>
          </a:p>
          <a:p>
            <a:r>
              <a:rPr lang="id-ID" sz="2800" dirty="0"/>
              <a:t>Langkah 2: Mengidentifikasi kategori-kategori </a:t>
            </a:r>
            <a:endParaRPr lang="id-ID" sz="2800" dirty="0" smtClean="0"/>
          </a:p>
          <a:p>
            <a:r>
              <a:rPr lang="id-ID" sz="2800" dirty="0"/>
              <a:t>Langkah 3: Menemukan sebab-sebab potensial dengan cara brainstorming</a:t>
            </a:r>
          </a:p>
          <a:p>
            <a:r>
              <a:rPr lang="id-ID" sz="2800" dirty="0" smtClean="0"/>
              <a:t>Langkah </a:t>
            </a:r>
            <a:r>
              <a:rPr lang="id-ID" sz="2800" dirty="0"/>
              <a:t>4: Mengkaji dan menyepakati sebab-sebab yang paling mungkin </a:t>
            </a:r>
          </a:p>
          <a:p>
            <a:endParaRPr lang="id-ID" sz="2800" dirty="0" smtClean="0"/>
          </a:p>
        </p:txBody>
      </p:sp>
    </p:spTree>
    <p:extLst>
      <p:ext uri="{BB962C8B-B14F-4D97-AF65-F5344CB8AC3E}">
        <p14:creationId xmlns:p14="http://schemas.microsoft.com/office/powerpoint/2010/main" val="2752751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organisasi sektor publik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45986101"/>
              </p:ext>
            </p:extLst>
          </p:nvPr>
        </p:nvGraphicFramePr>
        <p:xfrm>
          <a:off x="0" y="1397000"/>
          <a:ext cx="9324528" cy="546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84224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Force Field Analysis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5576" y="2413338"/>
            <a:ext cx="739856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Force Field Analysis</a:t>
            </a:r>
            <a:r>
              <a:rPr lang="en-US" sz="3200" dirty="0"/>
              <a:t> 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metoda</a:t>
            </a:r>
            <a:r>
              <a:rPr lang="en-US" sz="3200" dirty="0"/>
              <a:t> yang </a:t>
            </a:r>
            <a:r>
              <a:rPr lang="en-US" sz="3200" dirty="0" err="1"/>
              <a:t>sangat</a:t>
            </a:r>
            <a:r>
              <a:rPr lang="en-US" sz="3200" dirty="0"/>
              <a:t> </a:t>
            </a:r>
            <a:r>
              <a:rPr lang="en-US" sz="3200" dirty="0" err="1"/>
              <a:t>ampuh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memperoleh</a:t>
            </a:r>
            <a:r>
              <a:rPr lang="en-US" sz="3200" dirty="0"/>
              <a:t> </a:t>
            </a:r>
            <a:r>
              <a:rPr lang="en-US" sz="3200" dirty="0" err="1"/>
              <a:t>gambaran</a:t>
            </a:r>
            <a:r>
              <a:rPr lang="en-US" sz="3200" dirty="0"/>
              <a:t> </a:t>
            </a:r>
            <a:r>
              <a:rPr lang="en-US" sz="3200" dirty="0" err="1"/>
              <a:t>lengkap</a:t>
            </a:r>
            <a:r>
              <a:rPr lang="en-US" sz="3200" dirty="0"/>
              <a:t> yang </a:t>
            </a:r>
            <a:r>
              <a:rPr lang="en-US" sz="3200" dirty="0" err="1"/>
              <a:t>menyeluruh</a:t>
            </a:r>
            <a:r>
              <a:rPr lang="en-US" sz="3200" dirty="0"/>
              <a:t> </a:t>
            </a:r>
            <a:r>
              <a:rPr lang="en-US" sz="3200" dirty="0" err="1"/>
              <a:t>berbagai</a:t>
            </a:r>
            <a:r>
              <a:rPr lang="en-US" sz="3200" dirty="0"/>
              <a:t> </a:t>
            </a:r>
            <a:r>
              <a:rPr lang="en-US" sz="3200" dirty="0" err="1"/>
              <a:t>kekuatan</a:t>
            </a:r>
            <a:r>
              <a:rPr lang="en-US" sz="3200" dirty="0"/>
              <a:t> yang </a:t>
            </a:r>
            <a:r>
              <a:rPr lang="en-US" sz="3200" dirty="0" err="1"/>
              <a:t>ada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isu</a:t>
            </a:r>
            <a:r>
              <a:rPr lang="en-US" sz="3200" dirty="0"/>
              <a:t> </a:t>
            </a:r>
            <a:r>
              <a:rPr lang="en-US" sz="3200" dirty="0" err="1"/>
              <a:t>utama</a:t>
            </a:r>
            <a:r>
              <a:rPr lang="en-US" sz="3200" dirty="0"/>
              <a:t> </a:t>
            </a:r>
            <a:r>
              <a:rPr lang="en-US" sz="3200" dirty="0" err="1"/>
              <a:t>suatu</a:t>
            </a:r>
            <a:r>
              <a:rPr lang="en-US" sz="3200" dirty="0"/>
              <a:t> </a:t>
            </a:r>
            <a:r>
              <a:rPr lang="en-US" sz="3200" dirty="0" err="1"/>
              <a:t>kebijakan</a:t>
            </a:r>
            <a:r>
              <a:rPr lang="en-US" sz="3200" dirty="0"/>
              <a:t> </a:t>
            </a:r>
            <a:r>
              <a:rPr lang="en-US" sz="3200" dirty="0" err="1"/>
              <a:t>juga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memperkirakan</a:t>
            </a:r>
            <a:r>
              <a:rPr lang="en-US" sz="3200" dirty="0"/>
              <a:t> </a:t>
            </a:r>
            <a:r>
              <a:rPr lang="en-US" sz="3200" dirty="0" err="1"/>
              <a:t>sumber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tingkat</a:t>
            </a:r>
            <a:r>
              <a:rPr lang="en-US" sz="3200" dirty="0"/>
              <a:t> </a:t>
            </a:r>
            <a:r>
              <a:rPr lang="en-US" sz="3200" dirty="0" err="1"/>
              <a:t>kekuatan</a:t>
            </a:r>
            <a:r>
              <a:rPr lang="en-US" sz="3200" dirty="0"/>
              <a:t> </a:t>
            </a:r>
            <a:r>
              <a:rPr lang="en-US" sz="3200" dirty="0" err="1"/>
              <a:t>kekuatan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11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Force Field Analysis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536" y="1334373"/>
            <a:ext cx="84885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Langkah</a:t>
            </a:r>
            <a:r>
              <a:rPr lang="en-US" sz="2400" dirty="0" smtClean="0"/>
              <a:t> </a:t>
            </a:r>
            <a:r>
              <a:rPr lang="en-US" sz="2400" dirty="0" err="1"/>
              <a:t>pertama</a:t>
            </a:r>
            <a:r>
              <a:rPr lang="en-US" sz="2400" dirty="0"/>
              <a:t> Force Field Analysis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menyepakati</a:t>
            </a:r>
            <a:r>
              <a:rPr lang="en-US" sz="2400" dirty="0"/>
              <a:t> </a:t>
            </a:r>
            <a:r>
              <a:rPr lang="en-US" sz="2400" dirty="0" err="1"/>
              <a:t>bidang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dibahas</a:t>
            </a:r>
            <a:r>
              <a:rPr lang="en-US" sz="2400" dirty="0"/>
              <a:t>. </a:t>
            </a:r>
            <a:r>
              <a:rPr lang="en-US" sz="2400" dirty="0" err="1"/>
              <a:t>Bidang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ditulis</a:t>
            </a:r>
            <a:r>
              <a:rPr lang="en-US" sz="2400" dirty="0"/>
              <a:t> </a:t>
            </a:r>
            <a:r>
              <a:rPr lang="en-US" sz="2400" dirty="0" err="1"/>
              <a:t>sebagai</a:t>
            </a:r>
            <a:r>
              <a:rPr lang="en-US" sz="2400" dirty="0"/>
              <a:t> </a:t>
            </a:r>
            <a:r>
              <a:rPr lang="en-US" sz="2400" dirty="0" err="1"/>
              <a:t>sasaran</a:t>
            </a:r>
            <a:r>
              <a:rPr lang="en-US" sz="2400" dirty="0"/>
              <a:t> </a:t>
            </a:r>
            <a:r>
              <a:rPr lang="en-US" sz="2400" dirty="0" err="1"/>
              <a:t>kebijakan</a:t>
            </a:r>
            <a:r>
              <a:rPr lang="en-US" sz="2400" dirty="0"/>
              <a:t> yang </a:t>
            </a:r>
            <a:r>
              <a:rPr lang="en-US" sz="2400" dirty="0" err="1"/>
              <a:t>diinginkan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tujuan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err="1" smtClean="0"/>
              <a:t>Semua</a:t>
            </a:r>
            <a:r>
              <a:rPr lang="en-US" sz="2400" dirty="0" smtClean="0"/>
              <a:t> </a:t>
            </a:r>
            <a:r>
              <a:rPr lang="en-US" sz="2400" dirty="0" err="1"/>
              <a:t>kekuatan</a:t>
            </a:r>
            <a:r>
              <a:rPr lang="en-US" sz="2400" dirty="0"/>
              <a:t> yang </a:t>
            </a:r>
            <a:r>
              <a:rPr lang="en-US" sz="2400" dirty="0" err="1"/>
              <a:t>mendukung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ditulis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kolom</a:t>
            </a:r>
            <a:r>
              <a:rPr lang="en-US" sz="2400" dirty="0"/>
              <a:t> di </a:t>
            </a:r>
            <a:r>
              <a:rPr lang="en-US" sz="2400" dirty="0" err="1"/>
              <a:t>sebelah</a:t>
            </a:r>
            <a:r>
              <a:rPr lang="en-US" sz="2400" dirty="0"/>
              <a:t> </a:t>
            </a:r>
            <a:r>
              <a:rPr lang="en-US" sz="2400" dirty="0" err="1"/>
              <a:t>kiri</a:t>
            </a:r>
            <a:r>
              <a:rPr lang="en-US" sz="2400" dirty="0"/>
              <a:t> (</a:t>
            </a:r>
            <a:r>
              <a:rPr lang="en-US" sz="2400" b="1" i="1" dirty="0"/>
              <a:t>Driving Forces</a:t>
            </a:r>
            <a:r>
              <a:rPr lang="en-US" sz="2400" dirty="0"/>
              <a:t>, </a:t>
            </a:r>
            <a:r>
              <a:rPr lang="en-US" sz="2400" dirty="0" err="1"/>
              <a:t>mendorong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ke</a:t>
            </a:r>
            <a:r>
              <a:rPr lang="en-US" sz="2400" dirty="0"/>
              <a:t> </a:t>
            </a:r>
            <a:r>
              <a:rPr lang="en-US" sz="2400" dirty="0" err="1"/>
              <a:t>depan</a:t>
            </a:r>
            <a:r>
              <a:rPr lang="en-US" sz="2400" dirty="0"/>
              <a:t>), </a:t>
            </a:r>
            <a:r>
              <a:rPr lang="en-US" sz="2400" dirty="0" err="1"/>
              <a:t>sementara</a:t>
            </a:r>
            <a:r>
              <a:rPr lang="en-US" sz="2400" dirty="0"/>
              <a:t> </a:t>
            </a:r>
            <a:r>
              <a:rPr lang="en-US" sz="2400" dirty="0" err="1"/>
              <a:t>semua</a:t>
            </a:r>
            <a:r>
              <a:rPr lang="en-US" sz="2400" dirty="0"/>
              <a:t> </a:t>
            </a:r>
            <a:r>
              <a:rPr lang="en-US" sz="2400" dirty="0" err="1"/>
              <a:t>kekuatan</a:t>
            </a:r>
            <a:r>
              <a:rPr lang="en-US" sz="2400" dirty="0"/>
              <a:t> </a:t>
            </a:r>
            <a:r>
              <a:rPr lang="en-US" sz="2400" dirty="0" err="1"/>
              <a:t>penentang</a:t>
            </a:r>
            <a:r>
              <a:rPr lang="en-US" sz="2400" dirty="0"/>
              <a:t> </a:t>
            </a:r>
            <a:r>
              <a:rPr lang="en-US" sz="2400" dirty="0" err="1"/>
              <a:t>munculnya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ditulis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kolom</a:t>
            </a:r>
            <a:r>
              <a:rPr lang="en-US" sz="2400" dirty="0"/>
              <a:t> di </a:t>
            </a:r>
            <a:r>
              <a:rPr lang="en-US" sz="2400" dirty="0" err="1"/>
              <a:t>sebelah</a:t>
            </a:r>
            <a:r>
              <a:rPr lang="en-US" sz="2400" dirty="0"/>
              <a:t> </a:t>
            </a:r>
            <a:r>
              <a:rPr lang="en-US" sz="2400" dirty="0" err="1"/>
              <a:t>kanan</a:t>
            </a:r>
            <a:r>
              <a:rPr lang="en-US" sz="2400" dirty="0"/>
              <a:t> (</a:t>
            </a:r>
            <a:r>
              <a:rPr lang="en-US" sz="2400" b="1" i="1" dirty="0"/>
              <a:t>Restraining Forces</a:t>
            </a:r>
            <a:r>
              <a:rPr lang="en-US" sz="2400" dirty="0"/>
              <a:t>, </a:t>
            </a:r>
            <a:r>
              <a:rPr lang="en-US" sz="2400" dirty="0" err="1"/>
              <a:t>penghambat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 smtClean="0"/>
              <a:t>).</a:t>
            </a:r>
          </a:p>
          <a:p>
            <a:r>
              <a:rPr lang="en-US" sz="2400" dirty="0" err="1" smtClean="0"/>
              <a:t>Kekuatan</a:t>
            </a:r>
            <a:r>
              <a:rPr lang="en-US" sz="2400" dirty="0" smtClean="0"/>
              <a:t> </a:t>
            </a:r>
            <a:r>
              <a:rPr lang="en-US" sz="2400" dirty="0" err="1"/>
              <a:t>pendorong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penghambat</a:t>
            </a:r>
            <a:r>
              <a:rPr lang="en-US" sz="2400" dirty="0"/>
              <a:t> </a:t>
            </a:r>
            <a:r>
              <a:rPr lang="en-US" sz="2400" dirty="0" err="1"/>
              <a:t>ini</a:t>
            </a:r>
            <a:r>
              <a:rPr lang="en-US" sz="2400" dirty="0"/>
              <a:t> </a:t>
            </a:r>
            <a:r>
              <a:rPr lang="en-US" sz="2400" dirty="0" err="1"/>
              <a:t>harus</a:t>
            </a:r>
            <a:r>
              <a:rPr lang="en-US" sz="2400" dirty="0"/>
              <a:t> di </a:t>
            </a:r>
            <a:r>
              <a:rPr lang="en-US" sz="2400" dirty="0" err="1"/>
              <a:t>pilah-pilah</a:t>
            </a:r>
            <a:r>
              <a:rPr lang="en-US" sz="2400" dirty="0"/>
              <a:t> </a:t>
            </a:r>
            <a:r>
              <a:rPr lang="en-US" sz="2400" dirty="0" err="1"/>
              <a:t>menurut</a:t>
            </a:r>
            <a:r>
              <a:rPr lang="en-US" sz="2400" dirty="0"/>
              <a:t> </a:t>
            </a:r>
            <a:r>
              <a:rPr lang="en-US" sz="2400" dirty="0" err="1"/>
              <a:t>tema</a:t>
            </a:r>
            <a:r>
              <a:rPr lang="en-US" sz="2400" dirty="0"/>
              <a:t> yang </a:t>
            </a:r>
            <a:r>
              <a:rPr lang="en-US" sz="2400" dirty="0" err="1"/>
              <a:t>sama</a:t>
            </a:r>
            <a:r>
              <a:rPr lang="en-US" sz="2400" dirty="0"/>
              <a:t>, </a:t>
            </a:r>
            <a:r>
              <a:rPr lang="en-US" sz="2400" dirty="0" err="1"/>
              <a:t>kemudian</a:t>
            </a:r>
            <a:r>
              <a:rPr lang="en-US" sz="2400" dirty="0"/>
              <a:t> </a:t>
            </a:r>
            <a:r>
              <a:rPr lang="en-US" sz="2400" dirty="0" err="1"/>
              <a:t>diberi</a:t>
            </a:r>
            <a:r>
              <a:rPr lang="en-US" sz="2400" dirty="0"/>
              <a:t> </a:t>
            </a:r>
            <a:r>
              <a:rPr lang="en-US" sz="2400" dirty="0" err="1"/>
              <a:t>skor</a:t>
            </a:r>
            <a:r>
              <a:rPr lang="en-US" sz="2400" dirty="0"/>
              <a:t>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‘magnitude’ masing2, </a:t>
            </a:r>
            <a:r>
              <a:rPr lang="en-US" sz="2400" dirty="0" err="1"/>
              <a:t>mulai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</a:t>
            </a:r>
            <a:r>
              <a:rPr lang="en-US" sz="2400" dirty="0" err="1"/>
              <a:t>skor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(</a:t>
            </a:r>
            <a:r>
              <a:rPr lang="en-US" sz="2400" dirty="0" err="1"/>
              <a:t>lemah</a:t>
            </a:r>
            <a:r>
              <a:rPr lang="en-US" sz="2400" dirty="0"/>
              <a:t>) </a:t>
            </a:r>
            <a:r>
              <a:rPr lang="en-US" sz="2400" dirty="0" err="1"/>
              <a:t>hingga</a:t>
            </a:r>
            <a:r>
              <a:rPr lang="en-US" sz="2400" dirty="0"/>
              <a:t> </a:t>
            </a:r>
            <a:r>
              <a:rPr lang="en-US" sz="2400" dirty="0" err="1"/>
              <a:t>skor</a:t>
            </a:r>
            <a:r>
              <a:rPr lang="en-US" sz="2400" dirty="0"/>
              <a:t> lima (</a:t>
            </a:r>
            <a:r>
              <a:rPr lang="en-US" sz="2400" dirty="0" err="1"/>
              <a:t>kuat</a:t>
            </a:r>
            <a:r>
              <a:rPr lang="en-US" sz="24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7021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Force Field Analysis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37" y="1844824"/>
            <a:ext cx="8762589" cy="4841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3528" y="1196752"/>
            <a:ext cx="85797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Skor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seimbang</a:t>
            </a:r>
            <a:r>
              <a:rPr lang="en-US" dirty="0"/>
              <a:t> di </a:t>
            </a:r>
            <a:r>
              <a:rPr lang="en-US" dirty="0" err="1"/>
              <a:t>masing-masing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.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tampak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786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Force Field Analysis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36" y="1628800"/>
            <a:ext cx="856895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Langkah</a:t>
            </a:r>
            <a:r>
              <a:rPr lang="en-US" sz="2400" dirty="0"/>
              <a:t> </a:t>
            </a:r>
            <a:r>
              <a:rPr lang="en-US" sz="2400" dirty="0" err="1"/>
              <a:t>berikutnya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Force Field Analysis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menetapkan</a:t>
            </a:r>
            <a:r>
              <a:rPr lang="en-US" sz="2400" dirty="0"/>
              <a:t> </a:t>
            </a:r>
            <a:r>
              <a:rPr lang="en-US" sz="2400" dirty="0" err="1"/>
              <a:t>apakah</a:t>
            </a:r>
            <a:r>
              <a:rPr lang="en-US" sz="2400" dirty="0"/>
              <a:t> </a:t>
            </a:r>
            <a:r>
              <a:rPr lang="en-US" sz="2400" dirty="0" err="1"/>
              <a:t>ada</a:t>
            </a:r>
            <a:r>
              <a:rPr lang="en-US" sz="2400" dirty="0"/>
              <a:t>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menghadapi</a:t>
            </a:r>
            <a:r>
              <a:rPr lang="en-US" sz="2400" dirty="0"/>
              <a:t> </a:t>
            </a:r>
            <a:r>
              <a:rPr lang="en-US" sz="2400" dirty="0" err="1"/>
              <a:t>kekuatan</a:t>
            </a:r>
            <a:r>
              <a:rPr lang="en-US" sz="2400" dirty="0"/>
              <a:t> </a:t>
            </a:r>
            <a:r>
              <a:rPr lang="en-US" sz="2400" dirty="0" err="1"/>
              <a:t>kekuatan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. </a:t>
            </a:r>
            <a:r>
              <a:rPr lang="en-US" sz="2400" dirty="0" err="1"/>
              <a:t>Dampak</a:t>
            </a:r>
            <a:r>
              <a:rPr lang="en-US" sz="2400" dirty="0"/>
              <a:t> paling </a:t>
            </a:r>
            <a:r>
              <a:rPr lang="en-US" sz="2400" dirty="0" err="1"/>
              <a:t>signifikan</a:t>
            </a:r>
            <a:r>
              <a:rPr lang="en-US" sz="2400" dirty="0"/>
              <a:t>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diperoleh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cara</a:t>
            </a:r>
            <a:r>
              <a:rPr lang="en-US" sz="2400" dirty="0"/>
              <a:t> </a:t>
            </a:r>
            <a:r>
              <a:rPr lang="en-US" sz="2400" dirty="0" err="1"/>
              <a:t>meningkatkan</a:t>
            </a:r>
            <a:r>
              <a:rPr lang="en-US" sz="2400" dirty="0"/>
              <a:t> </a:t>
            </a:r>
            <a:r>
              <a:rPr lang="en-US" sz="2400" dirty="0" err="1"/>
              <a:t>kekuatan</a:t>
            </a:r>
            <a:r>
              <a:rPr lang="en-US" sz="2400" dirty="0"/>
              <a:t> </a:t>
            </a:r>
            <a:r>
              <a:rPr lang="en-US" sz="2400" dirty="0" err="1"/>
              <a:t>pendukung</a:t>
            </a:r>
            <a:r>
              <a:rPr lang="en-US" sz="2400" dirty="0"/>
              <a:t> yang </a:t>
            </a:r>
            <a:r>
              <a:rPr lang="en-US" sz="2400" dirty="0" err="1"/>
              <a:t>lemah</a:t>
            </a:r>
            <a:r>
              <a:rPr lang="en-US" sz="2400" dirty="0"/>
              <a:t> </a:t>
            </a:r>
            <a:r>
              <a:rPr lang="en-US" sz="2400" dirty="0" err="1"/>
              <a:t>sementara</a:t>
            </a:r>
            <a:r>
              <a:rPr lang="en-US" sz="2400" dirty="0"/>
              <a:t> </a:t>
            </a:r>
            <a:r>
              <a:rPr lang="en-US" sz="2400" dirty="0" err="1"/>
              <a:t>mengurangi</a:t>
            </a:r>
            <a:r>
              <a:rPr lang="en-US" sz="2400" dirty="0"/>
              <a:t> kekuatan2 </a:t>
            </a:r>
            <a:r>
              <a:rPr lang="en-US" sz="2400" dirty="0" err="1"/>
              <a:t>penghambat</a:t>
            </a:r>
            <a:r>
              <a:rPr lang="en-US" sz="2400" dirty="0"/>
              <a:t> yang </a:t>
            </a:r>
            <a:r>
              <a:rPr lang="en-US" sz="2400" dirty="0" err="1"/>
              <a:t>kuat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 err="1"/>
              <a:t>Langkah</a:t>
            </a:r>
            <a:r>
              <a:rPr lang="en-US" sz="2400" dirty="0"/>
              <a:t> </a:t>
            </a:r>
            <a:r>
              <a:rPr lang="en-US" sz="2400" dirty="0" err="1"/>
              <a:t>berikut</a:t>
            </a:r>
            <a:r>
              <a:rPr lang="en-US" sz="2400" dirty="0"/>
              <a:t> </a:t>
            </a:r>
            <a:r>
              <a:rPr lang="en-US" sz="2400" dirty="0" err="1"/>
              <a:t>setelah</a:t>
            </a:r>
            <a:r>
              <a:rPr lang="en-US" sz="2400" dirty="0"/>
              <a:t> Force Field Analysis </a:t>
            </a:r>
            <a:r>
              <a:rPr lang="en-US" sz="2400" dirty="0" err="1"/>
              <a:t>adalah</a:t>
            </a:r>
            <a:r>
              <a:rPr lang="en-US" sz="2400" dirty="0"/>
              <a:t> Stakeholder Analysis. </a:t>
            </a:r>
            <a:r>
              <a:rPr lang="en-US" sz="2400" dirty="0" err="1"/>
              <a:t>Dalam</a:t>
            </a:r>
            <a:r>
              <a:rPr lang="en-US" sz="2400" dirty="0"/>
              <a:t> Stakeholder Analysis </a:t>
            </a:r>
            <a:r>
              <a:rPr lang="en-US" sz="2400" dirty="0" err="1"/>
              <a:t>pemangku</a:t>
            </a:r>
            <a:r>
              <a:rPr lang="en-US" sz="2400" dirty="0"/>
              <a:t> </a:t>
            </a:r>
            <a:r>
              <a:rPr lang="en-US" sz="2400" dirty="0" err="1"/>
              <a:t>kepentingan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yang </a:t>
            </a:r>
            <a:r>
              <a:rPr lang="en-US" sz="2400" dirty="0" err="1"/>
              <a:t>setuju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yang </a:t>
            </a:r>
            <a:r>
              <a:rPr lang="en-US" sz="2400" dirty="0" err="1"/>
              <a:t>menentang</a:t>
            </a:r>
            <a:r>
              <a:rPr lang="en-US" sz="2400" dirty="0"/>
              <a:t> </a:t>
            </a:r>
            <a:r>
              <a:rPr lang="en-US" sz="2400" dirty="0" err="1"/>
              <a:t>adanya</a:t>
            </a:r>
            <a:r>
              <a:rPr lang="en-US" sz="2400" dirty="0"/>
              <a:t> </a:t>
            </a:r>
            <a:r>
              <a:rPr lang="en-US" sz="2400" dirty="0" err="1"/>
              <a:t>perubahan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diidentifikasi</a:t>
            </a:r>
            <a:r>
              <a:rPr lang="en-US" sz="2400" dirty="0"/>
              <a:t>, </a:t>
            </a:r>
            <a:r>
              <a:rPr lang="en-US" sz="2400" dirty="0" err="1"/>
              <a:t>sekaligus</a:t>
            </a:r>
            <a:r>
              <a:rPr lang="en-US" sz="2400" dirty="0"/>
              <a:t> </a:t>
            </a:r>
            <a:r>
              <a:rPr lang="en-US" sz="2400" dirty="0" err="1"/>
              <a:t>diketahui</a:t>
            </a:r>
            <a:r>
              <a:rPr lang="en-US" sz="2400" dirty="0"/>
              <a:t> </a:t>
            </a:r>
            <a:r>
              <a:rPr lang="en-US" sz="2400" dirty="0" err="1"/>
              <a:t>kekuatan</a:t>
            </a:r>
            <a:r>
              <a:rPr lang="en-US" sz="2400" dirty="0"/>
              <a:t>, </a:t>
            </a:r>
            <a:r>
              <a:rPr lang="en-US" sz="2400" dirty="0" err="1"/>
              <a:t>pengaruh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kepentingannya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543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 anchor="ctr"/>
          <a:lstStyle/>
          <a:p>
            <a:pPr algn="l"/>
            <a:r>
              <a:rPr lang="id-ID" i="1" dirty="0">
                <a:solidFill>
                  <a:srgbClr val="FFFF00"/>
                </a:solidFill>
                <a:effectLst/>
              </a:rPr>
              <a:t>Tacit knowledge</a:t>
            </a:r>
            <a:endParaRPr lang="id-ID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1569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i="1" dirty="0">
                <a:solidFill>
                  <a:srgbClr val="FFFF00"/>
                </a:solidFill>
                <a:effectLst/>
              </a:rPr>
              <a:t>Tacit knowledge</a:t>
            </a:r>
            <a:endParaRPr lang="id-ID" i="1" dirty="0">
              <a:solidFill>
                <a:srgbClr val="FFFF00"/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18491763"/>
              </p:ext>
            </p:extLst>
          </p:nvPr>
        </p:nvGraphicFramePr>
        <p:xfrm>
          <a:off x="179512" y="1628800"/>
          <a:ext cx="8784976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61639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78904" y="3717032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US" sz="5000" b="1" i="1" dirty="0" err="1" smtClean="0">
                <a:solidFill>
                  <a:srgbClr val="FF0000"/>
                </a:solidFill>
                <a:latin typeface="Franklin Gothic Medium"/>
              </a:rPr>
              <a:t>terimakasih</a:t>
            </a:r>
            <a:r>
              <a:rPr lang="en-US" sz="5000" b="1" i="1" dirty="0" smtClean="0">
                <a:solidFill>
                  <a:srgbClr val="FF0000"/>
                </a:solidFill>
                <a:latin typeface="Franklin Gothic Medium"/>
              </a:rPr>
              <a:t>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d-ID" smtClean="0"/>
              <a:t>integrity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ery.laudin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2EDFB-C7D9-4EB3-AF0A-F1946C94577C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63"/>
            <a:ext cx="5143500" cy="514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99392"/>
            <a:ext cx="9468544" cy="740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112"/>
          <a:stretch/>
        </p:blipFill>
        <p:spPr bwMode="auto">
          <a:xfrm>
            <a:off x="-292894" y="3958466"/>
            <a:ext cx="9693276" cy="3286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32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>
                <a:effectLst/>
              </a:rPr>
              <a:t>OBT </a:t>
            </a:r>
            <a:r>
              <a:rPr lang="id-ID" dirty="0" smtClean="0">
                <a:effectLst/>
              </a:rPr>
              <a:t>oleh </a:t>
            </a:r>
            <a:r>
              <a:rPr lang="id-ID" dirty="0">
                <a:effectLst/>
              </a:rPr>
              <a:t>pemimpin perubahan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69423011"/>
              </p:ext>
            </p:extLst>
          </p:nvPr>
        </p:nvGraphicFramePr>
        <p:xfrm>
          <a:off x="251520" y="2029296"/>
          <a:ext cx="864096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2194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effectLst/>
              </a:rPr>
              <a:t>pemimpin perubahan</a:t>
            </a:r>
            <a:endParaRPr lang="id-ID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24314744"/>
              </p:ext>
            </p:extLst>
          </p:nvPr>
        </p:nvGraphicFramePr>
        <p:xfrm>
          <a:off x="179512" y="1508856"/>
          <a:ext cx="8964488" cy="5349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03224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ckTie">
  <a:themeElements>
    <a:clrScheme name="BlackTie">
      <a:dk1>
        <a:srgbClr val="000000"/>
      </a:dk1>
      <a:lt1>
        <a:srgbClr val="FFFFFF"/>
      </a:lt1>
      <a:dk2>
        <a:srgbClr val="46464A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BlackTi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20000"/>
              </a:schemeClr>
            </a:gs>
            <a:gs pos="30000">
              <a:schemeClr val="phClr">
                <a:tint val="61000"/>
                <a:satMod val="220000"/>
              </a:schemeClr>
            </a:gs>
            <a:gs pos="45000">
              <a:schemeClr val="phClr">
                <a:tint val="66000"/>
                <a:satMod val="240000"/>
              </a:schemeClr>
            </a:gs>
            <a:gs pos="55000">
              <a:schemeClr val="phClr">
                <a:tint val="66000"/>
                <a:satMod val="220000"/>
              </a:schemeClr>
            </a:gs>
            <a:gs pos="73000">
              <a:schemeClr val="phClr">
                <a:tint val="61000"/>
                <a:satMod val="220000"/>
              </a:schemeClr>
            </a:gs>
            <a:gs pos="100000">
              <a:schemeClr val="phClr">
                <a:tint val="45000"/>
                <a:satMod val="22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  <a:satMod val="110000"/>
              </a:schemeClr>
            </a:gs>
            <a:gs pos="30000">
              <a:schemeClr val="phClr">
                <a:shade val="90000"/>
                <a:satMod val="120000"/>
              </a:schemeClr>
            </a:gs>
            <a:gs pos="45000">
              <a:schemeClr val="phClr">
                <a:shade val="100000"/>
                <a:satMod val="128000"/>
              </a:schemeClr>
            </a:gs>
            <a:gs pos="55000">
              <a:schemeClr val="phClr">
                <a:shade val="100000"/>
                <a:satMod val="128000"/>
              </a:schemeClr>
            </a:gs>
            <a:gs pos="73000">
              <a:schemeClr val="phClr">
                <a:shade val="90000"/>
                <a:satMod val="120000"/>
              </a:schemeClr>
            </a:gs>
            <a:gs pos="100000">
              <a:schemeClr val="phClr">
                <a:shade val="63000"/>
                <a:satMod val="11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190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7150" dist="38100" dir="5400000" algn="br" rotWithShape="0">
              <a:srgbClr val="000000">
                <a:alpha val="5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1800000"/>
            </a:lightRig>
          </a:scene3d>
          <a:sp3d>
            <a:bevelT w="44450" h="3175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20000"/>
              </a:schemeClr>
            </a:duotone>
          </a:blip>
          <a:stretch/>
        </a:blip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30000"/>
                <a:satMod val="255000"/>
              </a:schemeClr>
            </a:gs>
          </a:gsLst>
          <a:path path="circle">
            <a:fillToRect l="50000" t="-80000" r="50000" b="18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rek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2189</TotalTime>
  <Words>2404</Words>
  <Application>Microsoft Office PowerPoint</Application>
  <PresentationFormat>On-screen Show (4:3)</PresentationFormat>
  <Paragraphs>643</Paragraphs>
  <Slides>76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Foundry</vt:lpstr>
      <vt:lpstr>BlackTie</vt:lpstr>
      <vt:lpstr>1_BlackTie</vt:lpstr>
      <vt:lpstr>1_Foundry</vt:lpstr>
      <vt:lpstr>Office Theme</vt:lpstr>
      <vt:lpstr>Clarity</vt:lpstr>
      <vt:lpstr>1_Office Theme</vt:lpstr>
      <vt:lpstr>DIAGNOSA ORGANISASI</vt:lpstr>
      <vt:lpstr>About me</vt:lpstr>
      <vt:lpstr>mari kita amati</vt:lpstr>
      <vt:lpstr>bertahan hidup, beradaptasi, atau mati</vt:lpstr>
      <vt:lpstr>keberhasilan</vt:lpstr>
      <vt:lpstr>organisasi sektor publik</vt:lpstr>
      <vt:lpstr>organisasi sektor publik</vt:lpstr>
      <vt:lpstr>OBT oleh pemimpin perubahan</vt:lpstr>
      <vt:lpstr>pemimpin perubahan</vt:lpstr>
      <vt:lpstr>pemimpin perubahan</vt:lpstr>
      <vt:lpstr>growing leadership</vt:lpstr>
      <vt:lpstr>quote</vt:lpstr>
      <vt:lpstr>Konsep Isu Strategis</vt:lpstr>
      <vt:lpstr>Konsep Isu Strategis</vt:lpstr>
      <vt:lpstr>isu tingkat nasional, instansi dan unit organisasi</vt:lpstr>
      <vt:lpstr>isu tingkat nasional, instansi dan unit organisasi</vt:lpstr>
      <vt:lpstr>PowerPoint Presentation</vt:lpstr>
      <vt:lpstr>visi pembangunan RPJPN 2005-2025</vt:lpstr>
      <vt:lpstr>Empat Pilar RPJMNIV Tahun 2020 – 2024</vt:lpstr>
      <vt:lpstr>Tujuh Agenda Pembangunan RPJMN IV Tahun 2020-2024</vt:lpstr>
      <vt:lpstr>Pembangunan nasional di bidang statistik (RPJPN) 2005-2025</vt:lpstr>
      <vt:lpstr>visi Badan Pusat Statistik untuk tahun 2020-2024 adalah</vt:lpstr>
      <vt:lpstr>misi BPS yang dikaitkan dengan visi BPS</vt:lpstr>
      <vt:lpstr>Tujuan BPS tahun 2020-2024</vt:lpstr>
      <vt:lpstr>Nilai-nilai Inti (core values) Badan Pusat Statistik </vt:lpstr>
      <vt:lpstr>isu tingkat nasional, instansi dan unit organisasi</vt:lpstr>
      <vt:lpstr>Arah kebijakan dan strategi BPS</vt:lpstr>
      <vt:lpstr>Konsep Isu Strategis</vt:lpstr>
      <vt:lpstr>Pemilihan Isu Strategis dan Gagasan Perubahan</vt:lpstr>
      <vt:lpstr>ASTR</vt:lpstr>
      <vt:lpstr>ASTR</vt:lpstr>
      <vt:lpstr>ASTRID</vt:lpstr>
      <vt:lpstr>ASTRID</vt:lpstr>
      <vt:lpstr>Kriteria yang Dibuat SKPD</vt:lpstr>
      <vt:lpstr>USG (urgensi, seriousness, dan growth)</vt:lpstr>
      <vt:lpstr>APKL (aktual, problematik, kekhalayakan, kelayakan).</vt:lpstr>
      <vt:lpstr>Mari kita coba</vt:lpstr>
      <vt:lpstr>KONSEP DIAGNOSA ORGANISASI</vt:lpstr>
      <vt:lpstr>KONSEP DIAGNOSA ORGANISASI</vt:lpstr>
      <vt:lpstr>KONSEP DIAGNOSA ORGANISASI</vt:lpstr>
      <vt:lpstr>Proses Diagnosa Organisasi dan Implementasi Rencana Aksi</vt:lpstr>
      <vt:lpstr>PowerPoint Presentation</vt:lpstr>
      <vt:lpstr>elemen pokok aparatur negara/pemerintah</vt:lpstr>
      <vt:lpstr>5 (lima) Komponen Pengungkit</vt:lpstr>
      <vt:lpstr>8 (delapan) Area Perubahan</vt:lpstr>
      <vt:lpstr>Manfaat mendiagnosa organisasi</vt:lpstr>
      <vt:lpstr>salah mendiagnosa</vt:lpstr>
      <vt:lpstr>alur pikir diagnosa organisasi</vt:lpstr>
      <vt:lpstr>PowerPoint Presentation</vt:lpstr>
      <vt:lpstr>Alur Pikir Komprehensif Diagnosa </vt:lpstr>
      <vt:lpstr>Mari kita coba</vt:lpstr>
      <vt:lpstr>Perubahan</vt:lpstr>
      <vt:lpstr>Tahapan Melakukan Perubahan</vt:lpstr>
      <vt:lpstr>Tahapan Melakukan Perubahan</vt:lpstr>
      <vt:lpstr>Teknik Analisis Manajemen</vt:lpstr>
      <vt:lpstr>Teknik Analisis Manajemen</vt:lpstr>
      <vt:lpstr>Teknik Analisis Manajemen</vt:lpstr>
      <vt:lpstr>Teknik Analisis Manajemen</vt:lpstr>
      <vt:lpstr>Teknik Analisis Manajemen</vt:lpstr>
      <vt:lpstr>Tree Diagram</vt:lpstr>
      <vt:lpstr>Pohon Analisis</vt:lpstr>
      <vt:lpstr>PowerPoint Presentation</vt:lpstr>
      <vt:lpstr>PowerPoint Presentation</vt:lpstr>
      <vt:lpstr>Fish Bone Diagram Model</vt:lpstr>
      <vt:lpstr>PowerPoint Presentation</vt:lpstr>
      <vt:lpstr>SWOT</vt:lpstr>
      <vt:lpstr>Pohon Analisis</vt:lpstr>
      <vt:lpstr>Diagram Fishbone</vt:lpstr>
      <vt:lpstr>Diagram Fishbone</vt:lpstr>
      <vt:lpstr>Force Field Analysis</vt:lpstr>
      <vt:lpstr>Force Field Analysis</vt:lpstr>
      <vt:lpstr>Force Field Analysis</vt:lpstr>
      <vt:lpstr>Force Field Analysis</vt:lpstr>
      <vt:lpstr>Tacit knowledge</vt:lpstr>
      <vt:lpstr>Tacit knowledge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 Laudin</dc:creator>
  <cp:lastModifiedBy>Ery Laudin</cp:lastModifiedBy>
  <cp:revision>90</cp:revision>
  <dcterms:created xsi:type="dcterms:W3CDTF">2020-01-27T02:27:38Z</dcterms:created>
  <dcterms:modified xsi:type="dcterms:W3CDTF">2020-02-03T05:02:51Z</dcterms:modified>
</cp:coreProperties>
</file>